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45034D-40B7-4C2B-85A3-5502F1473178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0851FC-E3AA-494A-AA32-D7C412D2745B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ONJOUR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60851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0" y="1268760"/>
            <a:ext cx="8200479" cy="52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fr-FR" dirty="0" smtClean="0"/>
              <a:t>é</a:t>
            </a:r>
            <a:r>
              <a:rPr lang="en-US" dirty="0" smtClean="0"/>
              <a:t>vision </a:t>
            </a:r>
            <a:r>
              <a:rPr lang="en-US" dirty="0" smtClean="0">
                <a:solidFill>
                  <a:srgbClr val="FF0000"/>
                </a:solidFill>
              </a:rPr>
              <a:t>Les </a:t>
            </a:r>
            <a:r>
              <a:rPr lang="en-US" dirty="0" err="1" smtClean="0">
                <a:solidFill>
                  <a:srgbClr val="FF0000"/>
                </a:solidFill>
              </a:rPr>
              <a:t>travaux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domestiques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</a:t>
            </a:r>
            <a:r>
              <a:rPr lang="el-GR" dirty="0" smtClean="0"/>
              <a:t> οι δουλειές του σπιτιού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632847" cy="4824536"/>
          </a:xfrm>
        </p:spPr>
      </p:pic>
    </p:spTree>
    <p:extLst>
      <p:ext uri="{BB962C8B-B14F-4D97-AF65-F5344CB8AC3E}">
        <p14:creationId xmlns:p14="http://schemas.microsoft.com/office/powerpoint/2010/main" val="1946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dirty="0" smtClean="0"/>
              <a:t>Je me </a:t>
            </a:r>
            <a:r>
              <a:rPr lang="en-US" dirty="0" err="1" smtClean="0"/>
              <a:t>rappelle</a:t>
            </a:r>
            <a:r>
              <a:rPr lang="en-US" dirty="0" smtClean="0"/>
              <a:t> = </a:t>
            </a:r>
            <a:r>
              <a:rPr lang="el-GR" dirty="0" smtClean="0"/>
              <a:t>ξαναθυμάμαι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400600" cy="5544616"/>
          </a:xfrm>
        </p:spPr>
      </p:pic>
    </p:spTree>
    <p:extLst>
      <p:ext uri="{BB962C8B-B14F-4D97-AF65-F5344CB8AC3E}">
        <p14:creationId xmlns:p14="http://schemas.microsoft.com/office/powerpoint/2010/main" val="12256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Révision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balaie</a:t>
            </a:r>
            <a:r>
              <a:rPr lang="en-US" dirty="0" smtClean="0"/>
              <a:t> </a:t>
            </a:r>
            <a:r>
              <a:rPr lang="el-GR" dirty="0" smtClean="0"/>
              <a:t>= σκουπίζω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passe</a:t>
            </a:r>
            <a:r>
              <a:rPr lang="en-US" dirty="0" smtClean="0"/>
              <a:t> l’ </a:t>
            </a:r>
            <a:r>
              <a:rPr lang="en-US" dirty="0" err="1" smtClean="0"/>
              <a:t>aspirateur</a:t>
            </a:r>
            <a:r>
              <a:rPr lang="el-GR" dirty="0" smtClean="0"/>
              <a:t>= βάζω ηλεκτρική σκούπα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repasse</a:t>
            </a:r>
            <a:r>
              <a:rPr lang="el-GR" dirty="0" smtClean="0"/>
              <a:t> = σιδερώνω</a:t>
            </a:r>
            <a:endParaRPr lang="en-US" dirty="0" smtClean="0"/>
          </a:p>
          <a:p>
            <a:r>
              <a:rPr lang="en-US" dirty="0" smtClean="0"/>
              <a:t>J’ </a:t>
            </a:r>
            <a:r>
              <a:rPr lang="en-US" dirty="0" err="1"/>
              <a:t>é</a:t>
            </a:r>
            <a:r>
              <a:rPr lang="en-US" dirty="0" err="1" smtClean="0"/>
              <a:t>poussette</a:t>
            </a:r>
            <a:r>
              <a:rPr lang="el-GR" dirty="0" smtClean="0"/>
              <a:t> = ξεσκονίζω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couds</a:t>
            </a:r>
            <a:r>
              <a:rPr lang="el-GR" dirty="0" smtClean="0"/>
              <a:t> = ράβω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fais</a:t>
            </a:r>
            <a:r>
              <a:rPr lang="en-US" dirty="0" smtClean="0"/>
              <a:t> la cuisine</a:t>
            </a:r>
            <a:r>
              <a:rPr lang="el-GR" dirty="0" smtClean="0"/>
              <a:t> = μαγειρεύω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prépare</a:t>
            </a:r>
            <a:r>
              <a:rPr lang="en-US" dirty="0" smtClean="0"/>
              <a:t> le </a:t>
            </a:r>
            <a:r>
              <a:rPr lang="en-US" dirty="0" err="1" smtClean="0"/>
              <a:t>repas</a:t>
            </a:r>
            <a:r>
              <a:rPr lang="el-GR" dirty="0" smtClean="0"/>
              <a:t> = ετοιμάζω το γεύμα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mets</a:t>
            </a:r>
            <a:r>
              <a:rPr lang="en-US" dirty="0" smtClean="0"/>
              <a:t> la table</a:t>
            </a:r>
            <a:r>
              <a:rPr lang="el-GR" dirty="0" smtClean="0"/>
              <a:t> = βάζω τραπέζι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fais</a:t>
            </a:r>
            <a:r>
              <a:rPr lang="en-US" dirty="0" smtClean="0"/>
              <a:t> les courses</a:t>
            </a:r>
            <a:r>
              <a:rPr lang="el-GR" dirty="0" smtClean="0"/>
              <a:t> = κάνω ψώνια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jette</a:t>
            </a:r>
            <a:r>
              <a:rPr lang="en-US" dirty="0" smtClean="0"/>
              <a:t> la </a:t>
            </a:r>
            <a:r>
              <a:rPr lang="en-US" dirty="0" err="1" smtClean="0"/>
              <a:t>poubelle</a:t>
            </a:r>
            <a:r>
              <a:rPr lang="el-GR" dirty="0" smtClean="0"/>
              <a:t> = πετάω τα σκουπίδια</a:t>
            </a:r>
            <a:endParaRPr lang="en-US" dirty="0" smtClean="0"/>
          </a:p>
          <a:p>
            <a:r>
              <a:rPr lang="en-US" dirty="0" smtClean="0"/>
              <a:t>Je lave la </a:t>
            </a:r>
            <a:r>
              <a:rPr lang="en-US" dirty="0" err="1" smtClean="0"/>
              <a:t>voiture</a:t>
            </a:r>
            <a:r>
              <a:rPr lang="el-GR" dirty="0" smtClean="0"/>
              <a:t>= πλένω το αυτοκίνητο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70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Révision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dessers</a:t>
            </a:r>
            <a:r>
              <a:rPr lang="en-US" dirty="0" smtClean="0"/>
              <a:t> la table</a:t>
            </a:r>
            <a:r>
              <a:rPr lang="el-GR" dirty="0" smtClean="0"/>
              <a:t> = ξεστρώνω το τραπέζι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fais</a:t>
            </a:r>
            <a:r>
              <a:rPr lang="en-US" dirty="0" smtClean="0"/>
              <a:t> la </a:t>
            </a:r>
            <a:r>
              <a:rPr lang="en-US" dirty="0" err="1" smtClean="0"/>
              <a:t>vaisselle</a:t>
            </a:r>
            <a:r>
              <a:rPr lang="el-GR" dirty="0" smtClean="0"/>
              <a:t> = πλένω τα πιάτα</a:t>
            </a:r>
            <a:endParaRPr lang="en-US" dirty="0" smtClean="0"/>
          </a:p>
          <a:p>
            <a:r>
              <a:rPr lang="en-US" dirty="0" smtClean="0"/>
              <a:t>Je lave le </a:t>
            </a:r>
            <a:r>
              <a:rPr lang="en-US" dirty="0" err="1" smtClean="0"/>
              <a:t>linge</a:t>
            </a:r>
            <a:r>
              <a:rPr lang="el-GR" dirty="0" smtClean="0"/>
              <a:t> = πλένω τα ρούχα</a:t>
            </a:r>
            <a:endParaRPr lang="en-US" dirty="0" smtClean="0"/>
          </a:p>
          <a:p>
            <a:r>
              <a:rPr lang="en-US" dirty="0" smtClean="0"/>
              <a:t>Je lave le sol</a:t>
            </a:r>
            <a:r>
              <a:rPr lang="el-GR" dirty="0" smtClean="0"/>
              <a:t> = σφουγγαρίζω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fais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lit</a:t>
            </a:r>
            <a:r>
              <a:rPr lang="el-GR" dirty="0" smtClean="0"/>
              <a:t> = στρώνω το κρεβάτι μου</a:t>
            </a:r>
            <a:endParaRPr lang="en-US" dirty="0" smtClean="0"/>
          </a:p>
          <a:p>
            <a:r>
              <a:rPr lang="en-US" dirty="0" smtClean="0"/>
              <a:t>Je range ma </a:t>
            </a:r>
            <a:r>
              <a:rPr lang="en-US" dirty="0" err="1" smtClean="0"/>
              <a:t>chambre</a:t>
            </a:r>
            <a:r>
              <a:rPr lang="el-GR" dirty="0" smtClean="0"/>
              <a:t> = τακτοποιώ το δωμάτιό μου</a:t>
            </a:r>
            <a:endParaRPr lang="en-US" dirty="0" smtClean="0"/>
          </a:p>
          <a:p>
            <a:r>
              <a:rPr lang="en-US" dirty="0" smtClean="0"/>
              <a:t>Je range </a:t>
            </a:r>
            <a:r>
              <a:rPr lang="en-US" dirty="0" err="1" smtClean="0"/>
              <a:t>mes</a:t>
            </a:r>
            <a:r>
              <a:rPr lang="en-US" dirty="0" smtClean="0"/>
              <a:t> affaires</a:t>
            </a:r>
            <a:r>
              <a:rPr lang="el-GR" dirty="0" smtClean="0"/>
              <a:t> = τακτοποιώ τα πράγματά μου</a:t>
            </a:r>
            <a:endParaRPr lang="en-US" dirty="0" smtClean="0"/>
          </a:p>
          <a:p>
            <a:r>
              <a:rPr lang="en-US" dirty="0" smtClean="0"/>
              <a:t>Je lave les </a:t>
            </a:r>
            <a:r>
              <a:rPr lang="en-US" dirty="0" err="1" smtClean="0"/>
              <a:t>vitres</a:t>
            </a:r>
            <a:r>
              <a:rPr lang="el-GR" dirty="0" smtClean="0"/>
              <a:t>= πλένω τα τζάμια</a:t>
            </a:r>
            <a:endParaRPr lang="en-US" dirty="0" smtClean="0"/>
          </a:p>
          <a:p>
            <a:r>
              <a:rPr lang="en-US" dirty="0" smtClean="0"/>
              <a:t>J’ </a:t>
            </a:r>
            <a:r>
              <a:rPr lang="en-US" dirty="0" err="1"/>
              <a:t>é</a:t>
            </a:r>
            <a:r>
              <a:rPr lang="en-US" dirty="0" err="1" smtClean="0"/>
              <a:t>tends</a:t>
            </a:r>
            <a:r>
              <a:rPr lang="en-US" dirty="0" smtClean="0"/>
              <a:t> le </a:t>
            </a:r>
            <a:r>
              <a:rPr lang="en-US" dirty="0" err="1" smtClean="0"/>
              <a:t>linge</a:t>
            </a:r>
            <a:r>
              <a:rPr lang="el-GR" dirty="0" smtClean="0"/>
              <a:t> = απλώνω τα ρούχα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6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EXERCICE</a:t>
            </a:r>
            <a:r>
              <a:rPr lang="el-GR" smtClean="0"/>
              <a:t>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Traduis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français</a:t>
            </a:r>
            <a:r>
              <a:rPr lang="el-GR" dirty="0" smtClean="0"/>
              <a:t>= Να μεταφράσεις στα γαλλικά</a:t>
            </a:r>
            <a:endParaRPr lang="en-US" dirty="0" smtClean="0"/>
          </a:p>
          <a:p>
            <a:r>
              <a:rPr lang="el-GR" dirty="0" smtClean="0"/>
              <a:t>Στρώνω το κρεβάτι μου / Μαγειρεύω</a:t>
            </a:r>
          </a:p>
          <a:p>
            <a:r>
              <a:rPr lang="el-GR" dirty="0" smtClean="0"/>
              <a:t>Σιδερώνω/ Ετοιμάζω το φαγητό/ Σκουπίζω</a:t>
            </a:r>
          </a:p>
          <a:p>
            <a:r>
              <a:rPr lang="el-GR" dirty="0" smtClean="0"/>
              <a:t>Κάνω ψώνια/ Πλένω το αυτοκίνητο</a:t>
            </a:r>
          </a:p>
          <a:p>
            <a:r>
              <a:rPr lang="el-GR" dirty="0" smtClean="0"/>
              <a:t>Βάζω ηλεκτρική σκούπα/Πλένω τα ρούχα</a:t>
            </a:r>
          </a:p>
          <a:p>
            <a:r>
              <a:rPr lang="el-GR" dirty="0" smtClean="0"/>
              <a:t>Απλώνω τα ρούχα/ Πλένω τα πιάτα</a:t>
            </a:r>
          </a:p>
          <a:p>
            <a:r>
              <a:rPr lang="el-GR" dirty="0" smtClean="0"/>
              <a:t>Τακτοποιώ τα πράγματά μου/ Πετάω τα σκουπίδια/ Ξεσκονίζω/ Σκουπίζω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5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</a:t>
            </a:r>
            <a:r>
              <a:rPr lang="en-US" dirty="0" smtClean="0"/>
              <a:t>XERCICE</a:t>
            </a:r>
            <a:r>
              <a:rPr lang="el-GR" dirty="0" smtClean="0"/>
              <a:t>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                                                                                             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Ecris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travaux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domestiques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dans</a:t>
            </a:r>
            <a:r>
              <a:rPr lang="en-US" dirty="0" smtClean="0"/>
              <a:t> ton cahier= </a:t>
            </a:r>
            <a:r>
              <a:rPr lang="el-GR" dirty="0" smtClean="0"/>
              <a:t>Να γράψεις τι</a:t>
            </a:r>
            <a:r>
              <a:rPr lang="el-GR" dirty="0"/>
              <a:t>ς</a:t>
            </a:r>
            <a:r>
              <a:rPr lang="el-GR" dirty="0" smtClean="0"/>
              <a:t> δουλειές του σπιτιού σου, στο τετράδιό σου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REVOIR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2251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243</Words>
  <Application>Microsoft Office PowerPoint</Application>
  <PresentationFormat>Προβολή στην οθόνη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Αποκορύφωμα</vt:lpstr>
      <vt:lpstr>BONJOUR</vt:lpstr>
      <vt:lpstr>Révision Les travaux domestiques = οι δουλειές του σπιτιού</vt:lpstr>
      <vt:lpstr>Je me rappelle = ξαναθυμάμαι</vt:lpstr>
      <vt:lpstr>Révision </vt:lpstr>
      <vt:lpstr>Révision</vt:lpstr>
      <vt:lpstr>EXERCICE 1</vt:lpstr>
      <vt:lpstr>ΕXERCICE 2</vt:lpstr>
      <vt:lpstr>AU REVOIR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Blade</dc:creator>
  <cp:lastModifiedBy>Blade</cp:lastModifiedBy>
  <cp:revision>10</cp:revision>
  <dcterms:created xsi:type="dcterms:W3CDTF">2020-03-23T16:29:33Z</dcterms:created>
  <dcterms:modified xsi:type="dcterms:W3CDTF">2020-03-23T17:59:20Z</dcterms:modified>
</cp:coreProperties>
</file>