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58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A1B055D-505D-4256-AB0F-E266FD3AC80E}" type="datetimeFigureOut">
              <a:rPr lang="el-GR" smtClean="0"/>
              <a:t>31/3/2020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71BCC6-EAC9-4D44-9239-9486B9CD1B5D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Bonjour!</a:t>
            </a:r>
            <a:br>
              <a:rPr lang="en-US" dirty="0" smtClean="0"/>
            </a:b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aimes</a:t>
            </a:r>
            <a:r>
              <a:rPr lang="en-US" dirty="0" smtClean="0"/>
              <a:t> le </a:t>
            </a:r>
            <a:r>
              <a:rPr lang="en-US" dirty="0" err="1" smtClean="0"/>
              <a:t>francais</a:t>
            </a:r>
            <a:r>
              <a:rPr lang="en-US" dirty="0" smtClean="0"/>
              <a:t>?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403648" y="1772816"/>
            <a:ext cx="6400800" cy="4464496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60" y="1484784"/>
            <a:ext cx="8200479" cy="5184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18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</a:t>
            </a:r>
            <a:r>
              <a:rPr lang="en-US" dirty="0" smtClean="0"/>
              <a:t>u revoir</a:t>
            </a:r>
            <a:endParaRPr lang="el-GR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6768751" cy="4608512"/>
          </a:xfrm>
        </p:spPr>
      </p:pic>
    </p:spTree>
    <p:extLst>
      <p:ext uri="{BB962C8B-B14F-4D97-AF65-F5344CB8AC3E}">
        <p14:creationId xmlns:p14="http://schemas.microsoft.com/office/powerpoint/2010/main" val="14415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80120"/>
          </a:xfrm>
        </p:spPr>
        <p:txBody>
          <a:bodyPr/>
          <a:lstStyle/>
          <a:p>
            <a:r>
              <a:rPr lang="en-US" dirty="0" smtClean="0"/>
              <a:t>Je me </a:t>
            </a:r>
            <a:r>
              <a:rPr lang="en-US" dirty="0" err="1" smtClean="0"/>
              <a:t>rappelle</a:t>
            </a:r>
            <a:r>
              <a:rPr lang="en-US" dirty="0" smtClean="0"/>
              <a:t>= </a:t>
            </a:r>
            <a:r>
              <a:rPr lang="el-GR" dirty="0" smtClean="0"/>
              <a:t>ξαναθυμάμαι..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                                   </a:t>
            </a:r>
            <a:r>
              <a:rPr lang="en-US" sz="4600" dirty="0" smtClean="0">
                <a:solidFill>
                  <a:srgbClr val="FF0000"/>
                </a:solidFill>
              </a:rPr>
              <a:t>Les pays</a:t>
            </a:r>
            <a:r>
              <a:rPr lang="el-GR" sz="4600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=</a:t>
            </a:r>
            <a:r>
              <a:rPr lang="en-US" dirty="0" smtClean="0"/>
              <a:t> </a:t>
            </a:r>
            <a:r>
              <a:rPr lang="el-GR" dirty="0" smtClean="0"/>
              <a:t>οι χώρες</a:t>
            </a:r>
          </a:p>
          <a:p>
            <a:r>
              <a:rPr lang="en-US" dirty="0" smtClean="0"/>
              <a:t>L’ </a:t>
            </a:r>
            <a:r>
              <a:rPr lang="en-US" dirty="0" err="1" smtClean="0"/>
              <a:t>Allemagne</a:t>
            </a:r>
            <a:r>
              <a:rPr lang="el-GR" dirty="0" smtClean="0"/>
              <a:t>  = Η Γερμανία</a:t>
            </a:r>
            <a:endParaRPr lang="en-US" dirty="0" smtClean="0"/>
          </a:p>
          <a:p>
            <a:r>
              <a:rPr lang="en-US" dirty="0" smtClean="0"/>
              <a:t>L’  </a:t>
            </a:r>
            <a:r>
              <a:rPr lang="en-US" dirty="0" err="1" smtClean="0"/>
              <a:t>Algérie</a:t>
            </a:r>
            <a:r>
              <a:rPr lang="el-GR" dirty="0" smtClean="0"/>
              <a:t>       = Η Αλγερία</a:t>
            </a:r>
            <a:endParaRPr lang="en-US" dirty="0" smtClean="0"/>
          </a:p>
          <a:p>
            <a:r>
              <a:rPr lang="en-US" dirty="0" smtClean="0"/>
              <a:t>L’ </a:t>
            </a:r>
            <a:r>
              <a:rPr lang="en-US" dirty="0" err="1" smtClean="0"/>
              <a:t>Albanie</a:t>
            </a:r>
            <a:r>
              <a:rPr lang="el-GR" dirty="0" smtClean="0"/>
              <a:t>        = Η Αλβανία</a:t>
            </a:r>
            <a:endParaRPr lang="en-US" dirty="0" smtClean="0"/>
          </a:p>
          <a:p>
            <a:r>
              <a:rPr lang="en-US" dirty="0" smtClean="0"/>
              <a:t>L’ </a:t>
            </a:r>
            <a:r>
              <a:rPr lang="en-US" dirty="0" err="1" smtClean="0"/>
              <a:t>Angleterre</a:t>
            </a:r>
            <a:r>
              <a:rPr lang="el-GR" dirty="0" smtClean="0"/>
              <a:t>   = Η Αγγλία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Belgique</a:t>
            </a:r>
            <a:r>
              <a:rPr lang="el-GR" dirty="0" smtClean="0"/>
              <a:t>     = Το Βέλγιο</a:t>
            </a:r>
            <a:endParaRPr lang="en-US" dirty="0" smtClean="0"/>
          </a:p>
          <a:p>
            <a:r>
              <a:rPr lang="en-US" dirty="0" smtClean="0"/>
              <a:t>La Chine</a:t>
            </a:r>
            <a:r>
              <a:rPr lang="el-GR" dirty="0" smtClean="0"/>
              <a:t>           = Η Κίνα</a:t>
            </a:r>
            <a:endParaRPr lang="en-US" dirty="0" smtClean="0"/>
          </a:p>
          <a:p>
            <a:r>
              <a:rPr lang="en-US" dirty="0" smtClean="0"/>
              <a:t>L’ </a:t>
            </a:r>
            <a:r>
              <a:rPr lang="en-US" dirty="0" err="1" smtClean="0"/>
              <a:t>Espagne</a:t>
            </a:r>
            <a:r>
              <a:rPr lang="el-GR" dirty="0" smtClean="0"/>
              <a:t>       = Η Ισπανία</a:t>
            </a:r>
            <a:endParaRPr lang="en-US" dirty="0" smtClean="0"/>
          </a:p>
          <a:p>
            <a:r>
              <a:rPr lang="en-US" dirty="0" smtClean="0"/>
              <a:t>La France</a:t>
            </a:r>
            <a:r>
              <a:rPr lang="el-GR" dirty="0" smtClean="0"/>
              <a:t>         = Η Γαλλία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Grèce</a:t>
            </a:r>
            <a:r>
              <a:rPr lang="el-GR" dirty="0" smtClean="0"/>
              <a:t>           = Η Ελλάδα</a:t>
            </a:r>
            <a:endParaRPr lang="en-US" dirty="0" smtClean="0"/>
          </a:p>
          <a:p>
            <a:r>
              <a:rPr lang="en-US" dirty="0" smtClean="0"/>
              <a:t>L’ </a:t>
            </a:r>
            <a:r>
              <a:rPr lang="en-US" dirty="0" err="1" smtClean="0"/>
              <a:t>Italie</a:t>
            </a:r>
            <a:r>
              <a:rPr lang="el-GR" dirty="0" smtClean="0"/>
              <a:t>              = Η Ιταλία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Russie</a:t>
            </a:r>
            <a:r>
              <a:rPr lang="el-GR" dirty="0" smtClean="0"/>
              <a:t>          = Η Ρωσία</a:t>
            </a:r>
            <a:endParaRPr lang="en-US" dirty="0" smtClean="0"/>
          </a:p>
          <a:p>
            <a:r>
              <a:rPr lang="en-US" dirty="0" smtClean="0"/>
              <a:t>La </a:t>
            </a:r>
            <a:r>
              <a:rPr lang="en-US" dirty="0" err="1" smtClean="0"/>
              <a:t>Turquie</a:t>
            </a:r>
            <a:r>
              <a:rPr lang="el-GR" dirty="0" smtClean="0"/>
              <a:t>        = Η Τουρκία</a:t>
            </a:r>
            <a:endParaRPr lang="en-US" dirty="0" smtClean="0"/>
          </a:p>
          <a:p>
            <a:r>
              <a:rPr lang="en-US" dirty="0" smtClean="0"/>
              <a:t>Les </a:t>
            </a:r>
            <a:r>
              <a:rPr lang="en-US" dirty="0" err="1" smtClean="0"/>
              <a:t>Etats</a:t>
            </a:r>
            <a:r>
              <a:rPr lang="en-US" dirty="0" smtClean="0"/>
              <a:t> – </a:t>
            </a:r>
            <a:r>
              <a:rPr lang="en-US" dirty="0" err="1" smtClean="0"/>
              <a:t>Unis</a:t>
            </a:r>
            <a:r>
              <a:rPr lang="el-GR" dirty="0" smtClean="0"/>
              <a:t> = ΗΠΑ</a:t>
            </a:r>
            <a:r>
              <a:rPr lang="en-US" dirty="0" smtClean="0"/>
              <a:t>                              </a:t>
            </a:r>
            <a:r>
              <a:rPr lang="el-GR" dirty="0" err="1" smtClean="0"/>
              <a:t>Γράψτα</a:t>
            </a:r>
            <a:r>
              <a:rPr lang="el-GR" dirty="0" smtClean="0"/>
              <a:t> στο τετράδιό σου</a:t>
            </a:r>
            <a:endParaRPr lang="en-US" dirty="0" smtClean="0"/>
          </a:p>
          <a:p>
            <a:r>
              <a:rPr lang="en-US" dirty="0" smtClean="0"/>
              <a:t>Les Pays – Bas</a:t>
            </a:r>
            <a:r>
              <a:rPr lang="el-GR" dirty="0" smtClean="0"/>
              <a:t>    = Κάτω χώρες</a:t>
            </a:r>
            <a:r>
              <a:rPr lang="fr-FR" dirty="0" smtClean="0"/>
              <a:t>                </a:t>
            </a:r>
            <a:r>
              <a:rPr lang="en-US" sz="4500" dirty="0" err="1" smtClean="0">
                <a:solidFill>
                  <a:srgbClr val="FF0000"/>
                </a:solidFill>
              </a:rPr>
              <a:t>Ecris</a:t>
            </a:r>
            <a:r>
              <a:rPr lang="en-US" sz="4500" dirty="0" smtClean="0">
                <a:solidFill>
                  <a:srgbClr val="FF0000"/>
                </a:solidFill>
              </a:rPr>
              <a:t> - les </a:t>
            </a:r>
            <a:r>
              <a:rPr lang="en-US" sz="4500" dirty="0" err="1" smtClean="0">
                <a:solidFill>
                  <a:srgbClr val="FF0000"/>
                </a:solidFill>
              </a:rPr>
              <a:t>dans</a:t>
            </a:r>
            <a:r>
              <a:rPr lang="en-US" sz="4500" dirty="0" smtClean="0">
                <a:solidFill>
                  <a:srgbClr val="FF0000"/>
                </a:solidFill>
              </a:rPr>
              <a:t> ton cahier</a:t>
            </a:r>
            <a:endParaRPr lang="el-GR" sz="4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39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…. Elle </a:t>
            </a:r>
            <a:r>
              <a:rPr lang="en-US" dirty="0" err="1" smtClean="0"/>
              <a:t>est</a:t>
            </a:r>
            <a:r>
              <a:rPr lang="en-US" dirty="0" smtClean="0"/>
              <a:t> …</a:t>
            </a:r>
            <a:br>
              <a:rPr lang="en-US" dirty="0" smtClean="0"/>
            </a:br>
            <a:r>
              <a:rPr lang="en-US" dirty="0" smtClean="0"/>
              <a:t>Il </a:t>
            </a:r>
            <a:r>
              <a:rPr lang="en-US" dirty="0" err="1" smtClean="0"/>
              <a:t>habite</a:t>
            </a:r>
            <a:r>
              <a:rPr lang="en-US" dirty="0" smtClean="0"/>
              <a:t>….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7" y="1600200"/>
            <a:ext cx="6768752" cy="5141168"/>
          </a:xfrm>
        </p:spPr>
      </p:pic>
    </p:spTree>
    <p:extLst>
      <p:ext uri="{BB962C8B-B14F-4D97-AF65-F5344CB8AC3E}">
        <p14:creationId xmlns:p14="http://schemas.microsoft.com/office/powerpoint/2010/main" val="180484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8784976" cy="6336704"/>
          </a:xfrm>
        </p:spPr>
      </p:pic>
    </p:spTree>
    <p:extLst>
      <p:ext uri="{BB962C8B-B14F-4D97-AF65-F5344CB8AC3E}">
        <p14:creationId xmlns:p14="http://schemas.microsoft.com/office/powerpoint/2010/main" val="335555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Exercice</a:t>
            </a:r>
            <a:r>
              <a:rPr lang="en-US" dirty="0" smtClean="0"/>
              <a:t> 1</a:t>
            </a:r>
            <a:br>
              <a:rPr lang="en-US" dirty="0" smtClean="0"/>
            </a:br>
            <a:r>
              <a:rPr lang="en-US" dirty="0" err="1" smtClean="0">
                <a:solidFill>
                  <a:srgbClr val="FF0000"/>
                </a:solidFill>
              </a:rPr>
              <a:t>Trouve</a:t>
            </a:r>
            <a:r>
              <a:rPr lang="en-US" dirty="0" smtClean="0">
                <a:solidFill>
                  <a:srgbClr val="FF0000"/>
                </a:solidFill>
              </a:rPr>
              <a:t> les </a:t>
            </a:r>
            <a:r>
              <a:rPr lang="en-US" dirty="0" err="1" smtClean="0">
                <a:solidFill>
                  <a:srgbClr val="FF0000"/>
                </a:solidFill>
              </a:rPr>
              <a:t>nationalités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                  </a:t>
            </a:r>
            <a:r>
              <a:rPr lang="el-GR" dirty="0" smtClean="0"/>
              <a:t>Βρες τις εθνικότητες</a:t>
            </a:r>
            <a:endParaRPr lang="en-US" dirty="0" smtClean="0"/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…….. ( La </a:t>
            </a:r>
            <a:r>
              <a:rPr lang="en-US" dirty="0" err="1" smtClean="0"/>
              <a:t>Belgique</a:t>
            </a:r>
            <a:r>
              <a:rPr lang="en-US" dirty="0" smtClean="0"/>
              <a:t>)</a:t>
            </a:r>
          </a:p>
          <a:p>
            <a:r>
              <a:rPr lang="en-US" dirty="0" smtClean="0"/>
              <a:t>Elle </a:t>
            </a:r>
            <a:r>
              <a:rPr lang="en-US" dirty="0" err="1" smtClean="0"/>
              <a:t>est</a:t>
            </a:r>
            <a:r>
              <a:rPr lang="en-US" dirty="0" smtClean="0"/>
              <a:t> ……. (La </a:t>
            </a:r>
            <a:r>
              <a:rPr lang="en-US" dirty="0" err="1" smtClean="0"/>
              <a:t>Grèce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suis</a:t>
            </a:r>
            <a:r>
              <a:rPr lang="en-US" dirty="0" smtClean="0"/>
              <a:t> …….. (L’ </a:t>
            </a:r>
            <a:r>
              <a:rPr lang="en-US" dirty="0" err="1" smtClean="0"/>
              <a:t>Italie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……. (L’ </a:t>
            </a:r>
            <a:r>
              <a:rPr lang="en-US" dirty="0" err="1" smtClean="0"/>
              <a:t>Angleterre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Nous </a:t>
            </a:r>
            <a:r>
              <a:rPr lang="en-US" dirty="0" err="1" smtClean="0"/>
              <a:t>sommes</a:t>
            </a:r>
            <a:r>
              <a:rPr lang="en-US" dirty="0" smtClean="0"/>
              <a:t> …. (La France)</a:t>
            </a:r>
          </a:p>
          <a:p>
            <a:r>
              <a:rPr lang="en-US" dirty="0" err="1" smtClean="0"/>
              <a:t>Ils</a:t>
            </a:r>
            <a:r>
              <a:rPr lang="en-US" dirty="0" smtClean="0"/>
              <a:t> </a:t>
            </a:r>
            <a:r>
              <a:rPr lang="en-US" dirty="0" err="1" smtClean="0"/>
              <a:t>sont</a:t>
            </a:r>
            <a:r>
              <a:rPr lang="en-US" dirty="0" smtClean="0"/>
              <a:t> ….. (Le Portugal)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…. (L’ </a:t>
            </a:r>
            <a:r>
              <a:rPr lang="en-US" dirty="0" err="1" smtClean="0"/>
              <a:t>Espagne</a:t>
            </a:r>
            <a:r>
              <a:rPr lang="en-US" dirty="0" smtClean="0"/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3986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Exercice</a:t>
            </a:r>
            <a:r>
              <a:rPr lang="en-US" dirty="0" smtClean="0"/>
              <a:t> 2</a:t>
            </a:r>
            <a:br>
              <a:rPr lang="en-US" dirty="0" smtClean="0"/>
            </a:br>
            <a:r>
              <a:rPr lang="en-US" dirty="0" err="1" smtClean="0">
                <a:solidFill>
                  <a:srgbClr val="FF0000"/>
                </a:solidFill>
              </a:rPr>
              <a:t>Ecris</a:t>
            </a:r>
            <a:r>
              <a:rPr lang="en-US" dirty="0" smtClean="0">
                <a:solidFill>
                  <a:srgbClr val="FF0000"/>
                </a:solidFill>
              </a:rPr>
              <a:t> le </a:t>
            </a:r>
            <a:r>
              <a:rPr lang="en-US" dirty="0" err="1" smtClean="0">
                <a:solidFill>
                  <a:srgbClr val="FF0000"/>
                </a:solidFill>
              </a:rPr>
              <a:t>féminin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russe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anglais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américain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brésilien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chinois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belge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espagnol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grec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Il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turc</a:t>
            </a:r>
            <a:r>
              <a:rPr lang="en-US" dirty="0" smtClean="0"/>
              <a:t>. Elle </a:t>
            </a:r>
            <a:r>
              <a:rPr lang="en-US" dirty="0" err="1" smtClean="0"/>
              <a:t>est</a:t>
            </a:r>
            <a:r>
              <a:rPr lang="en-US" dirty="0" smtClean="0"/>
              <a:t> ….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6489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40768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Révision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Τα απόλυτα αριθμητικά</a:t>
            </a:r>
            <a:r>
              <a:rPr lang="en-US" dirty="0" smtClean="0"/>
              <a:t> 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268760"/>
            <a:ext cx="6336704" cy="5040560"/>
          </a:xfrm>
        </p:spPr>
      </p:pic>
    </p:spTree>
    <p:extLst>
      <p:ext uri="{BB962C8B-B14F-4D97-AF65-F5344CB8AC3E}">
        <p14:creationId xmlns:p14="http://schemas.microsoft.com/office/powerpoint/2010/main" val="213133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36004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E</a:t>
            </a:r>
            <a:r>
              <a:rPr lang="en-US" dirty="0" err="1" smtClean="0"/>
              <a:t>xercice</a:t>
            </a:r>
            <a:r>
              <a:rPr lang="en-US" dirty="0" err="1"/>
              <a:t>s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n-US" dirty="0" smtClean="0">
                <a:solidFill>
                  <a:srgbClr val="FF0000"/>
                </a:solidFill>
              </a:rPr>
              <a:t>1.</a:t>
            </a:r>
            <a:r>
              <a:rPr lang="el-GR" dirty="0" smtClean="0">
                <a:solidFill>
                  <a:srgbClr val="FF0000"/>
                </a:solidFill>
              </a:rPr>
              <a:t>Ε</a:t>
            </a:r>
            <a:r>
              <a:rPr lang="en-US" dirty="0" err="1" smtClean="0">
                <a:solidFill>
                  <a:srgbClr val="FF0000"/>
                </a:solidFill>
              </a:rPr>
              <a:t>cris</a:t>
            </a:r>
            <a:r>
              <a:rPr lang="en-US" dirty="0" smtClean="0">
                <a:solidFill>
                  <a:srgbClr val="FF0000"/>
                </a:solidFill>
              </a:rPr>
              <a:t> les </a:t>
            </a:r>
            <a:r>
              <a:rPr lang="en-US" dirty="0" err="1" smtClean="0">
                <a:solidFill>
                  <a:srgbClr val="FF0000"/>
                </a:solidFill>
              </a:rPr>
              <a:t>nombres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dans</a:t>
            </a:r>
            <a:r>
              <a:rPr lang="en-US" dirty="0" smtClean="0">
                <a:solidFill>
                  <a:srgbClr val="FF0000"/>
                </a:solidFill>
              </a:rPr>
              <a:t> ton cahier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2. </a:t>
            </a:r>
            <a:r>
              <a:rPr lang="en-US" dirty="0" err="1" smtClean="0">
                <a:solidFill>
                  <a:srgbClr val="FF0000"/>
                </a:solidFill>
              </a:rPr>
              <a:t>Ecris</a:t>
            </a:r>
            <a:r>
              <a:rPr lang="en-US" dirty="0" smtClean="0">
                <a:solidFill>
                  <a:srgbClr val="FF0000"/>
                </a:solidFill>
              </a:rPr>
              <a:t> en </a:t>
            </a:r>
            <a:r>
              <a:rPr lang="en-US" dirty="0" err="1" smtClean="0">
                <a:solidFill>
                  <a:srgbClr val="FF0000"/>
                </a:solidFill>
              </a:rPr>
              <a:t>fran</a:t>
            </a:r>
            <a:r>
              <a:rPr lang="fr-FR" dirty="0" smtClean="0">
                <a:solidFill>
                  <a:srgbClr val="FF0000"/>
                </a:solidFill>
              </a:rPr>
              <a:t>ç</a:t>
            </a:r>
            <a:r>
              <a:rPr lang="en-US" dirty="0" err="1" smtClean="0">
                <a:solidFill>
                  <a:srgbClr val="FF0000"/>
                </a:solidFill>
              </a:rPr>
              <a:t>ais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</a:p>
          <a:p>
            <a:r>
              <a:rPr lang="en-US" dirty="0" smtClean="0"/>
              <a:t>9+12=</a:t>
            </a:r>
          </a:p>
          <a:p>
            <a:r>
              <a:rPr lang="en-US" dirty="0" smtClean="0"/>
              <a:t>13+4=</a:t>
            </a:r>
          </a:p>
          <a:p>
            <a:r>
              <a:rPr lang="en-US" dirty="0" smtClean="0"/>
              <a:t>20-7=</a:t>
            </a:r>
          </a:p>
          <a:p>
            <a:r>
              <a:rPr lang="en-US" dirty="0" smtClean="0"/>
              <a:t>19-8=</a:t>
            </a:r>
          </a:p>
          <a:p>
            <a:r>
              <a:rPr lang="en-US" dirty="0" smtClean="0"/>
              <a:t>14+5=</a:t>
            </a:r>
          </a:p>
          <a:p>
            <a:r>
              <a:rPr lang="en-US" dirty="0" smtClean="0"/>
              <a:t>18-6=</a:t>
            </a:r>
          </a:p>
          <a:p>
            <a:r>
              <a:rPr lang="en-US" dirty="0" smtClean="0"/>
              <a:t>17+3=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60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Exercice</a:t>
            </a:r>
            <a:r>
              <a:rPr lang="en-US" smtClean="0"/>
              <a:t> 3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Ecris</a:t>
            </a:r>
            <a:r>
              <a:rPr lang="en-US" dirty="0" smtClean="0"/>
              <a:t> ton </a:t>
            </a:r>
            <a:r>
              <a:rPr lang="en-US" dirty="0" err="1" smtClean="0"/>
              <a:t>num</a:t>
            </a:r>
            <a:r>
              <a:rPr lang="fr-FR" dirty="0" smtClean="0"/>
              <a:t>é</a:t>
            </a:r>
            <a:r>
              <a:rPr lang="en-US" dirty="0" err="1" smtClean="0"/>
              <a:t>ro</a:t>
            </a:r>
            <a:r>
              <a:rPr lang="en-US" dirty="0" smtClean="0"/>
              <a:t> de </a:t>
            </a:r>
            <a:r>
              <a:rPr lang="en-US" dirty="0" err="1" smtClean="0"/>
              <a:t>téléphone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en </a:t>
            </a:r>
            <a:r>
              <a:rPr lang="en-US" dirty="0" err="1" smtClean="0">
                <a:solidFill>
                  <a:srgbClr val="FF0000"/>
                </a:solidFill>
              </a:rPr>
              <a:t>lettre</a:t>
            </a:r>
            <a:r>
              <a:rPr lang="en-US" dirty="0" smtClean="0"/>
              <a:t>=</a:t>
            </a:r>
          </a:p>
          <a:p>
            <a:pPr marL="0" indent="0">
              <a:buNone/>
            </a:pPr>
            <a:r>
              <a:rPr lang="el-GR" dirty="0" smtClean="0"/>
              <a:t> Γράψε τον αριθμό του τηλεφώνου σου </a:t>
            </a:r>
            <a:r>
              <a:rPr lang="el-GR" dirty="0" smtClean="0">
                <a:solidFill>
                  <a:srgbClr val="FF0000"/>
                </a:solidFill>
              </a:rPr>
              <a:t>με</a:t>
            </a:r>
            <a:r>
              <a:rPr lang="el-GR" dirty="0" smtClean="0"/>
              <a:t>      </a:t>
            </a:r>
            <a:r>
              <a:rPr lang="el-GR" dirty="0" smtClean="0">
                <a:solidFill>
                  <a:srgbClr val="FF0000"/>
                </a:solidFill>
              </a:rPr>
              <a:t>γράμματα</a:t>
            </a:r>
          </a:p>
          <a:p>
            <a:r>
              <a:rPr lang="en-US" dirty="0" err="1" smtClean="0"/>
              <a:t>Ecris</a:t>
            </a:r>
            <a:r>
              <a:rPr lang="en-US" dirty="0" smtClean="0"/>
              <a:t> le </a:t>
            </a:r>
            <a:r>
              <a:rPr lang="en-US" dirty="0" err="1" smtClean="0"/>
              <a:t>numéro</a:t>
            </a:r>
            <a:r>
              <a:rPr lang="en-US" dirty="0" smtClean="0"/>
              <a:t> de </a:t>
            </a:r>
            <a:r>
              <a:rPr lang="en-US" dirty="0" err="1" smtClean="0"/>
              <a:t>téléphone</a:t>
            </a:r>
            <a:r>
              <a:rPr lang="en-US" dirty="0" smtClean="0"/>
              <a:t> de ton </a:t>
            </a:r>
            <a:r>
              <a:rPr lang="en-US" dirty="0" err="1" smtClean="0"/>
              <a:t>ami</a:t>
            </a:r>
            <a:r>
              <a:rPr lang="en-US" dirty="0" smtClean="0"/>
              <a:t>(e)= 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 Γράψε το τηλέφωνο του φίλου σου ή της φίλης σου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7165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94</TotalTime>
  <Words>301</Words>
  <Application>Microsoft Office PowerPoint</Application>
  <PresentationFormat>Προβολή στην οθόνη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Αποκορύφωμα</vt:lpstr>
      <vt:lpstr>Bonjour! Tu aimes le francais?</vt:lpstr>
      <vt:lpstr>Je me rappelle= ξαναθυμάμαι..</vt:lpstr>
      <vt:lpstr>Il est …. Elle est … Il habite….</vt:lpstr>
      <vt:lpstr>Παρουσίαση του PowerPoint</vt:lpstr>
      <vt:lpstr>Exercice 1 Trouve les nationalités</vt:lpstr>
      <vt:lpstr>Exercice 2 Ecris le féminin</vt:lpstr>
      <vt:lpstr>Révision Τα απόλυτα αριθμητικά </vt:lpstr>
      <vt:lpstr>Exercices 1.Εcris les nombres dans ton cahier</vt:lpstr>
      <vt:lpstr>Exercice 3</vt:lpstr>
      <vt:lpstr>Αu revoir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 Tu aimes le francais?</dc:title>
  <dc:creator>Blade</dc:creator>
  <cp:lastModifiedBy>Blade</cp:lastModifiedBy>
  <cp:revision>21</cp:revision>
  <dcterms:created xsi:type="dcterms:W3CDTF">2020-03-31T09:18:26Z</dcterms:created>
  <dcterms:modified xsi:type="dcterms:W3CDTF">2020-03-31T18:28:33Z</dcterms:modified>
</cp:coreProperties>
</file>