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4C55D9-6D81-4084-BA2D-A0F81B2199B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C66CAD-D173-45DE-AB7D-E981C402D40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BONJOUR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60851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0" y="836712"/>
            <a:ext cx="8200479" cy="56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fr-FR" dirty="0" smtClean="0"/>
              <a:t>é</a:t>
            </a:r>
            <a:r>
              <a:rPr lang="en-US" dirty="0" smtClean="0"/>
              <a:t>vision </a:t>
            </a:r>
            <a:r>
              <a:rPr lang="en-US" dirty="0" smtClean="0"/>
              <a:t>No 2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VERBES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VERBE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TRE 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l-GR" dirty="0" smtClean="0">
                <a:solidFill>
                  <a:srgbClr val="FF0000"/>
                </a:solidFill>
              </a:rPr>
              <a:t> είμαι</a:t>
            </a:r>
            <a:r>
              <a:rPr lang="en-US" dirty="0" smtClean="0">
                <a:solidFill>
                  <a:srgbClr val="FF0000"/>
                </a:solidFill>
              </a:rPr>
              <a:t>               VERBE AVOIR</a:t>
            </a:r>
            <a:r>
              <a:rPr lang="el-GR" dirty="0" smtClean="0">
                <a:solidFill>
                  <a:srgbClr val="FF0000"/>
                </a:solidFill>
              </a:rPr>
              <a:t> = έχω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suis</a:t>
            </a:r>
            <a:r>
              <a:rPr lang="en-US" dirty="0" smtClean="0"/>
              <a:t> </a:t>
            </a:r>
            <a:r>
              <a:rPr lang="el-GR" dirty="0" smtClean="0"/>
              <a:t>= εγώ είμαι</a:t>
            </a:r>
            <a:r>
              <a:rPr lang="en-US" dirty="0" smtClean="0"/>
              <a:t>                    </a:t>
            </a:r>
            <a:r>
              <a:rPr lang="en-US" dirty="0" smtClean="0"/>
              <a:t> J’ </a:t>
            </a:r>
            <a:r>
              <a:rPr lang="en-US" dirty="0" err="1" smtClean="0"/>
              <a:t>ai</a:t>
            </a:r>
            <a:r>
              <a:rPr lang="el-GR" dirty="0" smtClean="0"/>
              <a:t>= εγώ έχω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l-GR" dirty="0" smtClean="0"/>
              <a:t>= εσύ είσαι</a:t>
            </a:r>
            <a:r>
              <a:rPr lang="en-US" dirty="0" smtClean="0"/>
              <a:t>                     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smtClean="0"/>
              <a:t>as</a:t>
            </a:r>
            <a:r>
              <a:rPr lang="el-GR" dirty="0" smtClean="0"/>
              <a:t> = εσύ έχεις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l-GR" dirty="0" smtClean="0"/>
              <a:t>= αυτός είναι</a:t>
            </a:r>
            <a:r>
              <a:rPr lang="en-US" dirty="0" smtClean="0"/>
              <a:t>                     Il a</a:t>
            </a:r>
            <a:r>
              <a:rPr lang="el-GR" dirty="0" smtClean="0"/>
              <a:t> = αυτός έχει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l-GR" dirty="0" smtClean="0"/>
              <a:t>= αυτή είναι</a:t>
            </a:r>
            <a:r>
              <a:rPr lang="en-US" dirty="0" smtClean="0"/>
              <a:t>                  Elle a</a:t>
            </a:r>
            <a:r>
              <a:rPr lang="el-GR" dirty="0" smtClean="0"/>
              <a:t>= αυτή έχει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Nous </a:t>
            </a:r>
            <a:r>
              <a:rPr lang="en-US" dirty="0" err="1" smtClean="0"/>
              <a:t>sommes</a:t>
            </a:r>
            <a:r>
              <a:rPr lang="en-US" dirty="0" smtClean="0"/>
              <a:t> </a:t>
            </a:r>
            <a:r>
              <a:rPr lang="el-GR" dirty="0" smtClean="0"/>
              <a:t>= είμαστε</a:t>
            </a:r>
            <a:r>
              <a:rPr lang="en-US" dirty="0" smtClean="0"/>
              <a:t>         </a:t>
            </a:r>
            <a:r>
              <a:rPr lang="el-GR" dirty="0" smtClean="0"/>
              <a:t> </a:t>
            </a:r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l-GR" dirty="0" smtClean="0"/>
              <a:t>=έχουμε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l-GR" dirty="0" smtClean="0"/>
              <a:t>= είστε</a:t>
            </a:r>
            <a:r>
              <a:rPr lang="en-US" dirty="0" smtClean="0"/>
              <a:t>                    </a:t>
            </a:r>
            <a:r>
              <a:rPr lang="el-GR" dirty="0" smtClean="0"/>
              <a:t>  </a:t>
            </a:r>
            <a:r>
              <a:rPr lang="fr-FR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</a:t>
            </a:r>
            <a:r>
              <a:rPr lang="en-US" dirty="0" err="1"/>
              <a:t>z</a:t>
            </a:r>
            <a:r>
              <a:rPr lang="el-GR" dirty="0" smtClean="0"/>
              <a:t> = έχετε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l-GR" dirty="0" smtClean="0"/>
              <a:t>= αυτοί είναι</a:t>
            </a:r>
            <a:r>
              <a:rPr lang="en-US" dirty="0" smtClean="0"/>
              <a:t>                 </a:t>
            </a:r>
            <a:r>
              <a:rPr lang="en-US" dirty="0" smtClean="0"/>
              <a:t>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l-GR" dirty="0" smtClean="0"/>
              <a:t>= αυτοί έχουν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l-GR" dirty="0" smtClean="0"/>
              <a:t>= αυτές είναι</a:t>
            </a:r>
            <a:r>
              <a:rPr lang="en-US" dirty="0" smtClean="0"/>
              <a:t>             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l-GR" dirty="0" smtClean="0"/>
              <a:t>=αυτές έχουν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32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</a:t>
            </a:r>
            <a:r>
              <a:rPr lang="fr-FR" dirty="0" err="1" smtClean="0"/>
              <a:t>xercice</a:t>
            </a:r>
            <a:r>
              <a:rPr lang="fr-FR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6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Copie</a:t>
            </a:r>
            <a:r>
              <a:rPr lang="en-US" dirty="0" smtClean="0">
                <a:solidFill>
                  <a:srgbClr val="FF0000"/>
                </a:solidFill>
              </a:rPr>
              <a:t> les </a:t>
            </a:r>
            <a:r>
              <a:rPr lang="en-US" dirty="0" err="1" smtClean="0">
                <a:solidFill>
                  <a:srgbClr val="FF0000"/>
                </a:solidFill>
              </a:rPr>
              <a:t>verbes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dans</a:t>
            </a:r>
            <a:r>
              <a:rPr lang="en-US" dirty="0" smtClean="0">
                <a:solidFill>
                  <a:srgbClr val="FF0000"/>
                </a:solidFill>
              </a:rPr>
              <a:t> ton cahier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Mets les </a:t>
            </a:r>
            <a:r>
              <a:rPr lang="en-US" dirty="0" err="1" smtClean="0">
                <a:solidFill>
                  <a:srgbClr val="FF0000"/>
                </a:solidFill>
              </a:rPr>
              <a:t>verbes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à </a:t>
            </a:r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personne</a:t>
            </a:r>
            <a:r>
              <a:rPr lang="en-US" dirty="0" smtClean="0">
                <a:solidFill>
                  <a:srgbClr val="FF0000"/>
                </a:solidFill>
              </a:rPr>
              <a:t> qui </a:t>
            </a:r>
            <a:r>
              <a:rPr lang="en-US" dirty="0" err="1" smtClean="0">
                <a:solidFill>
                  <a:srgbClr val="FF0000"/>
                </a:solidFill>
              </a:rPr>
              <a:t>convient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</a:t>
            </a:r>
          </a:p>
          <a:p>
            <a:pPr marL="137160" indent="0">
              <a:buNone/>
            </a:pPr>
            <a:r>
              <a:rPr lang="el-GR" dirty="0" smtClean="0"/>
              <a:t>     Βάλε τα ρήματα στο σωστό πρόσωπο</a:t>
            </a:r>
          </a:p>
          <a:p>
            <a:pPr marL="651510" indent="-514350" algn="ctr">
              <a:buAutoNum type="arabicPeriod"/>
            </a:pPr>
            <a:r>
              <a:rPr lang="en-US" dirty="0" err="1" smtClean="0"/>
              <a:t>Vous</a:t>
            </a:r>
            <a:r>
              <a:rPr lang="en-US" dirty="0" smtClean="0"/>
              <a:t> …….. </a:t>
            </a:r>
            <a:r>
              <a:rPr lang="en-US" dirty="0" smtClean="0"/>
              <a:t>(</a:t>
            </a:r>
            <a:r>
              <a:rPr lang="fr-FR" dirty="0" err="1" smtClean="0"/>
              <a:t>e</a:t>
            </a:r>
            <a:r>
              <a:rPr lang="en-US" dirty="0" err="1" smtClean="0"/>
              <a:t>tre</a:t>
            </a:r>
            <a:r>
              <a:rPr lang="en-US" dirty="0" smtClean="0"/>
              <a:t>) </a:t>
            </a:r>
            <a:r>
              <a:rPr lang="en-US" dirty="0" err="1" smtClean="0"/>
              <a:t>fran</a:t>
            </a:r>
            <a:r>
              <a:rPr lang="fr-FR" dirty="0" smtClean="0"/>
              <a:t>ç</a:t>
            </a:r>
            <a:r>
              <a:rPr lang="en-US" dirty="0" err="1" smtClean="0"/>
              <a:t>ais</a:t>
            </a:r>
            <a:r>
              <a:rPr lang="en-US" dirty="0" smtClean="0"/>
              <a:t>?  </a:t>
            </a:r>
            <a:r>
              <a:rPr lang="en-US" dirty="0" err="1" smtClean="0"/>
              <a:t>Oui</a:t>
            </a:r>
            <a:r>
              <a:rPr lang="en-US" dirty="0" smtClean="0"/>
              <a:t>, nous …….. (</a:t>
            </a:r>
            <a:r>
              <a:rPr lang="en-US" dirty="0" err="1" smtClean="0"/>
              <a:t>etre</a:t>
            </a:r>
            <a:r>
              <a:rPr lang="en-US" dirty="0" smtClean="0"/>
              <a:t>) </a:t>
            </a:r>
            <a:r>
              <a:rPr lang="en-US" dirty="0" err="1" smtClean="0"/>
              <a:t>français</a:t>
            </a:r>
            <a:r>
              <a:rPr lang="en-US" dirty="0" smtClean="0"/>
              <a:t>.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err="1" smtClean="0"/>
              <a:t>Vous</a:t>
            </a:r>
            <a:r>
              <a:rPr lang="en-US" dirty="0" smtClean="0"/>
              <a:t> …… (</a:t>
            </a:r>
            <a:r>
              <a:rPr lang="en-US" dirty="0" err="1" smtClean="0"/>
              <a:t>avoir</a:t>
            </a:r>
            <a:r>
              <a:rPr lang="en-US" dirty="0" smtClean="0"/>
              <a:t>)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smtClean="0"/>
              <a:t>age? </a:t>
            </a:r>
            <a:r>
              <a:rPr lang="en-US" dirty="0" smtClean="0"/>
              <a:t>Nous ….(</a:t>
            </a:r>
            <a:r>
              <a:rPr lang="en-US" dirty="0" err="1" smtClean="0"/>
              <a:t>avoir</a:t>
            </a:r>
            <a:r>
              <a:rPr lang="en-US" dirty="0" smtClean="0"/>
              <a:t>) 15 </a:t>
            </a:r>
            <a:r>
              <a:rPr lang="en-US" dirty="0" err="1" smtClean="0"/>
              <a:t>ans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err="1" smtClean="0"/>
              <a:t>Tu</a:t>
            </a:r>
            <a:r>
              <a:rPr lang="en-US" dirty="0" smtClean="0"/>
              <a:t> …… (</a:t>
            </a:r>
            <a:r>
              <a:rPr lang="en-US" dirty="0" err="1" smtClean="0"/>
              <a:t>etre</a:t>
            </a:r>
            <a:r>
              <a:rPr lang="en-US" dirty="0" smtClean="0"/>
              <a:t>) </a:t>
            </a:r>
            <a:r>
              <a:rPr lang="en-US" dirty="0" err="1" smtClean="0"/>
              <a:t>espagnol</a:t>
            </a:r>
            <a:r>
              <a:rPr lang="en-US" dirty="0" smtClean="0"/>
              <a:t>? </a:t>
            </a:r>
            <a:r>
              <a:rPr lang="en-US" dirty="0" smtClean="0"/>
              <a:t>Non, je ….(</a:t>
            </a:r>
            <a:r>
              <a:rPr lang="en-US" dirty="0" err="1" smtClean="0"/>
              <a:t>etre</a:t>
            </a:r>
            <a:r>
              <a:rPr lang="en-US" dirty="0" smtClean="0"/>
              <a:t>) </a:t>
            </a:r>
            <a:r>
              <a:rPr lang="en-US" dirty="0" err="1" smtClean="0"/>
              <a:t>grec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/>
              <a:t>Il … (</a:t>
            </a:r>
            <a:r>
              <a:rPr lang="en-US" dirty="0" err="1" smtClean="0"/>
              <a:t>avoir</a:t>
            </a:r>
            <a:r>
              <a:rPr lang="en-US" dirty="0" smtClean="0"/>
              <a:t>) un </a:t>
            </a:r>
            <a:r>
              <a:rPr lang="en-US" dirty="0" err="1" smtClean="0"/>
              <a:t>chien</a:t>
            </a:r>
            <a:r>
              <a:rPr lang="en-US" dirty="0" smtClean="0"/>
              <a:t>? </a:t>
            </a:r>
            <a:r>
              <a:rPr lang="en-US" dirty="0" smtClean="0"/>
              <a:t>Non, </a:t>
            </a:r>
            <a:r>
              <a:rPr lang="en-US" dirty="0" err="1" smtClean="0"/>
              <a:t>il</a:t>
            </a:r>
            <a:r>
              <a:rPr lang="en-US" dirty="0" smtClean="0"/>
              <a:t> …(</a:t>
            </a:r>
            <a:r>
              <a:rPr lang="en-US" dirty="0" err="1" smtClean="0"/>
              <a:t>avoir</a:t>
            </a:r>
            <a:r>
              <a:rPr lang="en-US" dirty="0" smtClean="0"/>
              <a:t>) un chat</a:t>
            </a:r>
          </a:p>
          <a:p>
            <a:pPr marL="651510" indent="-514350">
              <a:buAutoNum type="arabicPeriod"/>
            </a:pPr>
            <a:r>
              <a:rPr lang="en-US" dirty="0" err="1" smtClean="0"/>
              <a:t>Tu</a:t>
            </a:r>
            <a:r>
              <a:rPr lang="en-US" dirty="0" smtClean="0"/>
              <a:t> …(</a:t>
            </a:r>
            <a:r>
              <a:rPr lang="en-US" dirty="0" err="1" smtClean="0"/>
              <a:t>avoir</a:t>
            </a:r>
            <a:r>
              <a:rPr lang="en-US" dirty="0" smtClean="0"/>
              <a:t>)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soeur</a:t>
            </a:r>
            <a:r>
              <a:rPr lang="en-US" dirty="0" smtClean="0"/>
              <a:t>? </a:t>
            </a:r>
            <a:r>
              <a:rPr lang="en-US" dirty="0" smtClean="0"/>
              <a:t>Non, j … (</a:t>
            </a:r>
            <a:r>
              <a:rPr lang="en-US" dirty="0" err="1" smtClean="0"/>
              <a:t>avoir</a:t>
            </a:r>
            <a:r>
              <a:rPr lang="en-US" dirty="0" smtClean="0"/>
              <a:t>) un </a:t>
            </a:r>
            <a:r>
              <a:rPr lang="en-US" dirty="0" smtClean="0"/>
              <a:t>frère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66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VERBES 1er </a:t>
            </a:r>
            <a:r>
              <a:rPr lang="en-US" dirty="0" err="1" smtClean="0"/>
              <a:t>groupe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Parler</a:t>
            </a:r>
            <a:r>
              <a:rPr lang="en-US" dirty="0" smtClean="0"/>
              <a:t> = </a:t>
            </a:r>
            <a:r>
              <a:rPr lang="el-GR" dirty="0" smtClean="0"/>
              <a:t>μιλώ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Aimer</a:t>
            </a:r>
            <a:r>
              <a:rPr lang="en-US" dirty="0" smtClean="0"/>
              <a:t> </a:t>
            </a:r>
            <a:r>
              <a:rPr lang="el-GR" dirty="0" smtClean="0"/>
              <a:t>= αγαπώ</a:t>
            </a:r>
            <a:r>
              <a:rPr lang="en-US" dirty="0"/>
              <a:t>       </a:t>
            </a:r>
            <a:r>
              <a:rPr lang="en-US" dirty="0" err="1" smtClean="0">
                <a:solidFill>
                  <a:srgbClr val="FF0000"/>
                </a:solidFill>
              </a:rPr>
              <a:t>danser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= χορεύω</a:t>
            </a:r>
            <a:r>
              <a:rPr lang="en-US" dirty="0" smtClean="0"/>
              <a:t> </a:t>
            </a:r>
            <a:endParaRPr lang="el-GR" dirty="0" smtClean="0"/>
          </a:p>
          <a:p>
            <a:pPr marL="13716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parle</a:t>
            </a:r>
            <a:r>
              <a:rPr lang="en-US" dirty="0" smtClean="0"/>
              <a:t>                </a:t>
            </a:r>
            <a:r>
              <a:rPr lang="en-US" dirty="0" smtClean="0"/>
              <a:t>J’ </a:t>
            </a:r>
            <a:r>
              <a:rPr lang="en-US" dirty="0" err="1" smtClean="0"/>
              <a:t>aime</a:t>
            </a:r>
            <a:r>
              <a:rPr lang="en-US" dirty="0" smtClean="0"/>
              <a:t>                     Je </a:t>
            </a:r>
            <a:r>
              <a:rPr lang="en-US" dirty="0" err="1" smtClean="0"/>
              <a:t>danse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parles</a:t>
            </a:r>
            <a:r>
              <a:rPr lang="en-US" dirty="0" smtClean="0"/>
              <a:t>          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              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danses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parle</a:t>
            </a:r>
            <a:r>
              <a:rPr lang="en-US" dirty="0" smtClean="0"/>
              <a:t>                 Il </a:t>
            </a:r>
            <a:r>
              <a:rPr lang="en-US" dirty="0" err="1" smtClean="0"/>
              <a:t>aime</a:t>
            </a:r>
            <a:r>
              <a:rPr lang="en-US" dirty="0" smtClean="0"/>
              <a:t>                    Il </a:t>
            </a:r>
            <a:r>
              <a:rPr lang="en-US" dirty="0" err="1" smtClean="0"/>
              <a:t>danse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Elle </a:t>
            </a:r>
            <a:r>
              <a:rPr lang="en-US" dirty="0" err="1" smtClean="0"/>
              <a:t>parle</a:t>
            </a:r>
            <a:r>
              <a:rPr lang="en-US" dirty="0" smtClean="0"/>
              <a:t>             Elle </a:t>
            </a:r>
            <a:r>
              <a:rPr lang="en-US" dirty="0" err="1" smtClean="0"/>
              <a:t>aime</a:t>
            </a:r>
            <a:r>
              <a:rPr lang="en-US" dirty="0" smtClean="0"/>
              <a:t>                Elle </a:t>
            </a:r>
            <a:r>
              <a:rPr lang="en-US" dirty="0" err="1" smtClean="0"/>
              <a:t>danse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Nous </a:t>
            </a:r>
            <a:r>
              <a:rPr lang="en-US" dirty="0" err="1" smtClean="0"/>
              <a:t>parlons</a:t>
            </a:r>
            <a:r>
              <a:rPr lang="en-US" dirty="0" smtClean="0"/>
              <a:t>      Nous </a:t>
            </a:r>
            <a:r>
              <a:rPr lang="en-US" dirty="0" err="1" smtClean="0"/>
              <a:t>aimons</a:t>
            </a:r>
            <a:r>
              <a:rPr lang="en-US" dirty="0" smtClean="0"/>
              <a:t>        Nous </a:t>
            </a:r>
            <a:r>
              <a:rPr lang="en-US" dirty="0" err="1" smtClean="0"/>
              <a:t>dansons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parlez</a:t>
            </a:r>
            <a:r>
              <a:rPr lang="en-US" dirty="0" smtClean="0"/>
              <a:t>        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aimez</a:t>
            </a:r>
            <a:r>
              <a:rPr lang="en-US" dirty="0" smtClean="0"/>
              <a:t>          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dansez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parlent</a:t>
            </a:r>
            <a:r>
              <a:rPr lang="en-US" dirty="0" smtClean="0"/>
              <a:t>            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aiment</a:t>
            </a:r>
            <a:r>
              <a:rPr lang="en-US" dirty="0" smtClean="0"/>
              <a:t>             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dansent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parlent</a:t>
            </a:r>
            <a:r>
              <a:rPr lang="en-US" dirty="0" smtClean="0"/>
              <a:t>        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aiment</a:t>
            </a:r>
            <a:r>
              <a:rPr lang="en-US" dirty="0" smtClean="0"/>
              <a:t>         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ansent</a:t>
            </a:r>
            <a:endParaRPr lang="en-US" dirty="0" smtClean="0"/>
          </a:p>
          <a:p>
            <a:pPr marL="13716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41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Terminaisons</a:t>
            </a:r>
            <a:r>
              <a:rPr lang="en-US" dirty="0" smtClean="0"/>
              <a:t> 1er </a:t>
            </a:r>
            <a:r>
              <a:rPr lang="en-US" dirty="0" err="1" smtClean="0"/>
              <a:t>groupe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Καταλήξεις 1</a:t>
            </a:r>
            <a:r>
              <a:rPr lang="el-GR" baseline="30000" dirty="0" smtClean="0"/>
              <a:t>ης</a:t>
            </a:r>
            <a:r>
              <a:rPr lang="el-GR" dirty="0" smtClean="0"/>
              <a:t> συζυγίας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-e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-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-e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-e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-</a:t>
            </a:r>
            <a:r>
              <a:rPr lang="en-US" dirty="0" err="1" smtClean="0"/>
              <a:t>ons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-</a:t>
            </a:r>
            <a:r>
              <a:rPr lang="en-US" dirty="0" err="1" smtClean="0"/>
              <a:t>ez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-</a:t>
            </a:r>
            <a:r>
              <a:rPr lang="en-US" dirty="0" err="1" smtClean="0"/>
              <a:t>ent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-</a:t>
            </a:r>
            <a:r>
              <a:rPr lang="en-US" dirty="0" err="1" smtClean="0"/>
              <a:t>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EXERCICES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0916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1.Conjugue les </a:t>
            </a:r>
            <a:r>
              <a:rPr lang="en-US" dirty="0" err="1" smtClean="0">
                <a:solidFill>
                  <a:srgbClr val="FF0000"/>
                </a:solidFill>
              </a:rPr>
              <a:t>verbes</a:t>
            </a:r>
            <a:r>
              <a:rPr lang="en-US" dirty="0" smtClean="0"/>
              <a:t>:</a:t>
            </a:r>
          </a:p>
          <a:p>
            <a:pPr marL="137160" indent="0">
              <a:buNone/>
            </a:pPr>
            <a:r>
              <a:rPr lang="en-US" dirty="0" err="1" smtClean="0"/>
              <a:t>Regarder</a:t>
            </a:r>
            <a:r>
              <a:rPr lang="en-US" dirty="0" smtClean="0"/>
              <a:t>=</a:t>
            </a:r>
            <a:r>
              <a:rPr lang="el-GR" dirty="0" smtClean="0"/>
              <a:t>κοιτάζω</a:t>
            </a:r>
            <a:r>
              <a:rPr lang="en-US" dirty="0" smtClean="0"/>
              <a:t>, </a:t>
            </a:r>
            <a:r>
              <a:rPr lang="en-US" dirty="0" err="1"/>
              <a:t>é</a:t>
            </a:r>
            <a:r>
              <a:rPr lang="en-US" dirty="0" err="1" smtClean="0"/>
              <a:t>couter</a:t>
            </a:r>
            <a:r>
              <a:rPr lang="el-GR" dirty="0" smtClean="0"/>
              <a:t>= ακούω</a:t>
            </a:r>
            <a:r>
              <a:rPr lang="en-US" dirty="0" smtClean="0"/>
              <a:t>, chanter</a:t>
            </a:r>
            <a:r>
              <a:rPr lang="el-GR" dirty="0" smtClean="0"/>
              <a:t> = τραγουδώ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Mets les </a:t>
            </a:r>
            <a:r>
              <a:rPr lang="en-US" dirty="0" err="1" smtClean="0">
                <a:solidFill>
                  <a:srgbClr val="FF0000"/>
                </a:solidFill>
              </a:rPr>
              <a:t>verbes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à </a:t>
            </a:r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personne</a:t>
            </a:r>
            <a:r>
              <a:rPr lang="en-US" dirty="0" smtClean="0">
                <a:solidFill>
                  <a:srgbClr val="FF0000"/>
                </a:solidFill>
              </a:rPr>
              <a:t> qui </a:t>
            </a:r>
            <a:r>
              <a:rPr lang="en-US" dirty="0" err="1" smtClean="0">
                <a:solidFill>
                  <a:srgbClr val="FF0000"/>
                </a:solidFill>
              </a:rPr>
              <a:t>convient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……(aimer) le </a:t>
            </a:r>
            <a:r>
              <a:rPr lang="en-US" dirty="0" err="1" smtClean="0"/>
              <a:t>chocolat</a:t>
            </a:r>
            <a:r>
              <a:rPr lang="en-US" dirty="0" smtClean="0"/>
              <a:t>? </a:t>
            </a:r>
            <a:r>
              <a:rPr lang="en-US" dirty="0" err="1" smtClean="0"/>
              <a:t>Oui</a:t>
            </a:r>
            <a:r>
              <a:rPr lang="en-US" dirty="0" smtClean="0"/>
              <a:t>, j ….. (aimer) le </a:t>
            </a:r>
            <a:r>
              <a:rPr lang="en-US" dirty="0" err="1" smtClean="0"/>
              <a:t>chocolat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Elle …. (</a:t>
            </a:r>
            <a:r>
              <a:rPr lang="en-US" dirty="0" err="1" smtClean="0"/>
              <a:t>parler</a:t>
            </a:r>
            <a:r>
              <a:rPr lang="en-US" dirty="0" smtClean="0"/>
              <a:t>) </a:t>
            </a:r>
            <a:r>
              <a:rPr lang="en-US" dirty="0" err="1" smtClean="0"/>
              <a:t>anglais</a:t>
            </a:r>
            <a:r>
              <a:rPr lang="en-US" dirty="0" smtClean="0"/>
              <a:t> et </a:t>
            </a:r>
            <a:r>
              <a:rPr lang="en-US" dirty="0" err="1" smtClean="0"/>
              <a:t>allemand</a:t>
            </a:r>
            <a:endParaRPr lang="en-US" dirty="0"/>
          </a:p>
          <a:p>
            <a:pPr marL="13716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….. (</a:t>
            </a:r>
            <a:r>
              <a:rPr lang="en-US" dirty="0" err="1" smtClean="0"/>
              <a:t>parler</a:t>
            </a:r>
            <a:r>
              <a:rPr lang="en-US" dirty="0" smtClean="0"/>
              <a:t>) </a:t>
            </a:r>
            <a:r>
              <a:rPr lang="en-US" dirty="0" err="1" smtClean="0"/>
              <a:t>fran</a:t>
            </a:r>
            <a:r>
              <a:rPr lang="fr-FR" dirty="0" smtClean="0"/>
              <a:t>ç</a:t>
            </a:r>
            <a:r>
              <a:rPr lang="en-US" dirty="0" err="1" smtClean="0"/>
              <a:t>ais</a:t>
            </a:r>
            <a:r>
              <a:rPr lang="en-US" dirty="0" smtClean="0"/>
              <a:t>? Non, </a:t>
            </a:r>
            <a:r>
              <a:rPr lang="en-US" dirty="0" smtClean="0"/>
              <a:t>nous ….(</a:t>
            </a:r>
            <a:r>
              <a:rPr lang="en-US" dirty="0" err="1" smtClean="0"/>
              <a:t>parler</a:t>
            </a:r>
            <a:r>
              <a:rPr lang="en-US" dirty="0" smtClean="0"/>
              <a:t>) </a:t>
            </a:r>
            <a:r>
              <a:rPr lang="en-US" dirty="0" err="1" smtClean="0"/>
              <a:t>russe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Ils</a:t>
            </a:r>
            <a:r>
              <a:rPr lang="en-US" dirty="0" smtClean="0"/>
              <a:t> …(</a:t>
            </a:r>
            <a:r>
              <a:rPr lang="en-US" dirty="0" err="1" smtClean="0"/>
              <a:t>danser</a:t>
            </a:r>
            <a:r>
              <a:rPr lang="en-US" dirty="0" smtClean="0"/>
              <a:t>) et </a:t>
            </a:r>
            <a:r>
              <a:rPr lang="en-US" dirty="0" err="1" smtClean="0"/>
              <a:t>ils</a:t>
            </a:r>
            <a:r>
              <a:rPr lang="en-US" dirty="0" smtClean="0"/>
              <a:t> …(chanter)</a:t>
            </a:r>
          </a:p>
          <a:p>
            <a:pPr marL="13716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smtClean="0"/>
              <a:t>..(</a:t>
            </a:r>
            <a:r>
              <a:rPr lang="fr-FR" dirty="0" err="1"/>
              <a:t>é</a:t>
            </a:r>
            <a:r>
              <a:rPr lang="en-US" dirty="0" err="1" smtClean="0"/>
              <a:t>couter</a:t>
            </a:r>
            <a:r>
              <a:rPr lang="en-US" dirty="0" smtClean="0"/>
              <a:t>) des chansons </a:t>
            </a:r>
            <a:r>
              <a:rPr lang="en-US" dirty="0" err="1" smtClean="0"/>
              <a:t>françaises</a:t>
            </a:r>
            <a:r>
              <a:rPr lang="en-US" dirty="0" smtClean="0"/>
              <a:t>? </a:t>
            </a:r>
            <a:r>
              <a:rPr lang="en-US" dirty="0" smtClean="0"/>
              <a:t>(</a:t>
            </a:r>
            <a:r>
              <a:rPr lang="el-GR" dirty="0" smtClean="0"/>
              <a:t>γαλλικά τραγούδια) </a:t>
            </a:r>
            <a:r>
              <a:rPr lang="en-US" dirty="0" err="1" smtClean="0"/>
              <a:t>Oui</a:t>
            </a:r>
            <a:r>
              <a:rPr lang="en-US" dirty="0" smtClean="0"/>
              <a:t>, </a:t>
            </a:r>
            <a:r>
              <a:rPr lang="en-US" dirty="0" smtClean="0"/>
              <a:t>j’….. (</a:t>
            </a:r>
            <a:r>
              <a:rPr lang="en-US" dirty="0" err="1"/>
              <a:t>é</a:t>
            </a:r>
            <a:r>
              <a:rPr lang="en-US" dirty="0" err="1" smtClean="0"/>
              <a:t>couter</a:t>
            </a:r>
            <a:r>
              <a:rPr lang="en-US" dirty="0" smtClean="0"/>
              <a:t>) des chansons </a:t>
            </a:r>
            <a:r>
              <a:rPr lang="en-US" dirty="0" err="1" smtClean="0"/>
              <a:t>françaises</a:t>
            </a:r>
            <a:endParaRPr lang="en-US" dirty="0" smtClean="0"/>
          </a:p>
          <a:p>
            <a:pPr marL="651510" indent="-514350">
              <a:buAutoNum type="alphaLcPeriod"/>
            </a:pPr>
            <a:endParaRPr lang="en-US" dirty="0" smtClean="0"/>
          </a:p>
          <a:p>
            <a:pPr marL="13716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REVISION</a:t>
            </a:r>
            <a:br>
              <a:rPr lang="en-US" dirty="0" smtClean="0"/>
            </a:br>
            <a:r>
              <a:rPr lang="en-US" dirty="0" smtClean="0"/>
              <a:t>La palette des </a:t>
            </a:r>
            <a:r>
              <a:rPr lang="en-US" dirty="0" err="1" smtClean="0"/>
              <a:t>couleurs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9506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 err="1" smtClean="0"/>
              <a:t>Exercice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Ecris</a:t>
            </a:r>
            <a:r>
              <a:rPr lang="en-US" dirty="0" smtClean="0">
                <a:solidFill>
                  <a:srgbClr val="FF0000"/>
                </a:solidFill>
              </a:rPr>
              <a:t> les </a:t>
            </a:r>
            <a:r>
              <a:rPr lang="en-US" dirty="0" err="1" smtClean="0">
                <a:solidFill>
                  <a:srgbClr val="FF0000"/>
                </a:solidFill>
              </a:rPr>
              <a:t>couleurs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Complète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Συμπλήρωσε (</a:t>
            </a:r>
            <a:r>
              <a:rPr lang="el-GR" dirty="0" smtClean="0">
                <a:solidFill>
                  <a:srgbClr val="FF0000"/>
                </a:solidFill>
              </a:rPr>
              <a:t>προσοχή</a:t>
            </a:r>
            <a:r>
              <a:rPr lang="el-GR" dirty="0" smtClean="0"/>
              <a:t> συμφωνία)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pantalon</a:t>
            </a:r>
            <a:r>
              <a:rPr lang="en-US" dirty="0" smtClean="0"/>
              <a:t> …… (noir) </a:t>
            </a:r>
          </a:p>
          <a:p>
            <a:pPr marL="651510" indent="-514350">
              <a:buAutoNum type="arabicPeriod"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jupe</a:t>
            </a:r>
            <a:r>
              <a:rPr lang="en-US" dirty="0" smtClean="0"/>
              <a:t> ….. (</a:t>
            </a:r>
            <a:r>
              <a:rPr lang="en-US" dirty="0" err="1" smtClean="0"/>
              <a:t>gris</a:t>
            </a:r>
            <a:r>
              <a:rPr lang="en-US" dirty="0" smtClean="0"/>
              <a:t>)</a:t>
            </a:r>
            <a:r>
              <a:rPr lang="el-GR" dirty="0" smtClean="0"/>
              <a:t> = φούστα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/>
              <a:t>Des </a:t>
            </a:r>
            <a:r>
              <a:rPr lang="en-US" dirty="0" err="1" smtClean="0"/>
              <a:t>bottes</a:t>
            </a:r>
            <a:r>
              <a:rPr lang="en-US" dirty="0" smtClean="0"/>
              <a:t> …. (</a:t>
            </a:r>
            <a:r>
              <a:rPr lang="en-US" dirty="0" err="1" smtClean="0"/>
              <a:t>marron</a:t>
            </a:r>
            <a:r>
              <a:rPr lang="en-US" dirty="0" smtClean="0"/>
              <a:t>)</a:t>
            </a:r>
          </a:p>
          <a:p>
            <a:pPr marL="651510" indent="-514350">
              <a:buAutoNum type="arabicPeriod"/>
            </a:pPr>
            <a:r>
              <a:rPr lang="en-US" dirty="0" smtClean="0"/>
              <a:t>Des cahiers … (bleu)</a:t>
            </a:r>
          </a:p>
          <a:p>
            <a:pPr marL="651510" indent="-514350">
              <a:buAutoNum type="arabicPeriod"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trousse</a:t>
            </a:r>
            <a:r>
              <a:rPr lang="en-US" dirty="0" smtClean="0"/>
              <a:t> …. ( </a:t>
            </a:r>
            <a:r>
              <a:rPr lang="en-US" dirty="0" err="1" smtClean="0"/>
              <a:t>jaune</a:t>
            </a:r>
            <a:r>
              <a:rPr lang="en-US" dirty="0" smtClean="0"/>
              <a:t>) = </a:t>
            </a:r>
            <a:r>
              <a:rPr lang="el-GR" dirty="0" smtClean="0"/>
              <a:t>κασετίνα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smtClean="0"/>
              <a:t>Des </a:t>
            </a:r>
            <a:r>
              <a:rPr lang="en-US" dirty="0" err="1" smtClean="0"/>
              <a:t>trousses</a:t>
            </a:r>
            <a:r>
              <a:rPr lang="en-US" dirty="0" smtClean="0"/>
              <a:t> … (noir)</a:t>
            </a:r>
            <a:endParaRPr lang="el-GR" dirty="0" smtClean="0"/>
          </a:p>
          <a:p>
            <a:pPr marL="651510" indent="-514350"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livre</a:t>
            </a:r>
            <a:r>
              <a:rPr lang="en-US" dirty="0" smtClean="0"/>
              <a:t> …. (</a:t>
            </a:r>
            <a:r>
              <a:rPr lang="en-US" dirty="0" err="1" smtClean="0"/>
              <a:t>blanc</a:t>
            </a:r>
            <a:r>
              <a:rPr lang="en-US" dirty="0" smtClean="0"/>
              <a:t>)</a:t>
            </a:r>
          </a:p>
          <a:p>
            <a:pPr marL="651510" indent="-514350">
              <a:buAutoNum type="arabicPeriod"/>
            </a:pPr>
            <a:r>
              <a:rPr lang="en-US" dirty="0" smtClean="0"/>
              <a:t>Des </a:t>
            </a:r>
            <a:r>
              <a:rPr lang="en-US" dirty="0" err="1" smtClean="0"/>
              <a:t>livres</a:t>
            </a:r>
            <a:r>
              <a:rPr lang="en-US" dirty="0" smtClean="0"/>
              <a:t> … (</a:t>
            </a:r>
            <a:r>
              <a:rPr lang="en-US" dirty="0" err="1" smtClean="0"/>
              <a:t>blanc</a:t>
            </a:r>
            <a:r>
              <a:rPr lang="en-US" dirty="0" smtClean="0"/>
              <a:t>) </a:t>
            </a:r>
            <a:endParaRPr lang="el-GR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80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revoir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3087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444</Words>
  <Application>Microsoft Office PowerPoint</Application>
  <PresentationFormat>Προβολή στην οθόνη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Αποκορύφωμα</vt:lpstr>
      <vt:lpstr>BONJOUR</vt:lpstr>
      <vt:lpstr>Révision No 2 VERBES</vt:lpstr>
      <vt:lpstr>Εxercice 1</vt:lpstr>
      <vt:lpstr>VERBES 1er groupe</vt:lpstr>
      <vt:lpstr>Terminaisons 1er groupe Καταλήξεις 1ης συζυγίας</vt:lpstr>
      <vt:lpstr>EXERCICES </vt:lpstr>
      <vt:lpstr>REVISION La palette des couleurs</vt:lpstr>
      <vt:lpstr>Exercice</vt:lpstr>
      <vt:lpstr>Au revoir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Blade</dc:creator>
  <cp:lastModifiedBy>Blade</cp:lastModifiedBy>
  <cp:revision>23</cp:revision>
  <dcterms:created xsi:type="dcterms:W3CDTF">2020-03-23T10:39:37Z</dcterms:created>
  <dcterms:modified xsi:type="dcterms:W3CDTF">2020-03-23T13:13:26Z</dcterms:modified>
</cp:coreProperties>
</file>