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9" r:id="rId4"/>
    <p:sldId id="257" r:id="rId5"/>
    <p:sldId id="263" r:id="rId6"/>
    <p:sldId id="264" r:id="rId7"/>
    <p:sldId id="261" r:id="rId8"/>
    <p:sldId id="262" r:id="rId9"/>
    <p:sldId id="258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AEA515B2-ADA2-43FD-8EDD-58F99420DDC3}">
          <p14:sldIdLst>
            <p14:sldId id="265"/>
            <p14:sldId id="256"/>
            <p14:sldId id="259"/>
            <p14:sldId id="257"/>
          </p14:sldIdLst>
        </p14:section>
        <p14:section name="Ενότητα χωρίς τίτλο" id="{05DBEB68-D425-4302-9666-7CA7F1FC4ED0}">
          <p14:sldIdLst>
            <p14:sldId id="263"/>
            <p14:sldId id="264"/>
            <p14:sldId id="261"/>
            <p14:sldId id="262"/>
            <p14:sldId id="258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B00C6C-AF1A-4F4F-A662-A0D756C4693D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3D8047-52D7-4FAB-BC35-AD41DD9D0459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Bonjour!                                        J</a:t>
            </a:r>
            <a:r>
              <a:rPr lang="en-US" dirty="0" smtClean="0"/>
              <a:t>’ </a:t>
            </a:r>
            <a:r>
              <a:rPr lang="en-US" dirty="0" err="1" smtClean="0"/>
              <a:t>aime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3943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 </a:t>
            </a:r>
            <a:r>
              <a:rPr lang="en-US" dirty="0" err="1" smtClean="0"/>
              <a:t>est-ce</a:t>
            </a:r>
            <a:r>
              <a:rPr lang="en-US" dirty="0" smtClean="0"/>
              <a:t>? = </a:t>
            </a:r>
            <a:r>
              <a:rPr lang="el-GR" dirty="0" smtClean="0"/>
              <a:t>Ποιος είναι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</a:t>
            </a:r>
            <a:r>
              <a:rPr lang="en-US" dirty="0" err="1" smtClean="0"/>
              <a:t>Qu</a:t>
            </a:r>
            <a:r>
              <a:rPr lang="fr-FR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c’ </a:t>
            </a:r>
            <a:r>
              <a:rPr lang="en-US" dirty="0" err="1" smtClean="0"/>
              <a:t>est</a:t>
            </a:r>
            <a:r>
              <a:rPr lang="en-US" dirty="0" smtClean="0"/>
              <a:t>? =</a:t>
            </a:r>
            <a:r>
              <a:rPr lang="el-GR" dirty="0" smtClean="0"/>
              <a:t>Τι είναι αυτό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 smtClean="0"/>
              <a:t>EXERCICE    </a:t>
            </a:r>
            <a:r>
              <a:rPr lang="en-US" dirty="0" err="1" smtClean="0"/>
              <a:t>Trouve</a:t>
            </a:r>
            <a:r>
              <a:rPr lang="en-US" dirty="0" smtClean="0"/>
              <a:t> la question= </a:t>
            </a:r>
            <a:r>
              <a:rPr lang="el-GR" dirty="0" smtClean="0"/>
              <a:t>Βρες την ερώτηση   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Ecris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ton cahier= </a:t>
            </a:r>
            <a:r>
              <a:rPr lang="el-GR" dirty="0" smtClean="0"/>
              <a:t>Γράψε στο τετράδιό σου</a:t>
            </a:r>
            <a:r>
              <a:rPr lang="en-US" dirty="0" smtClean="0"/>
              <a:t>                                                          </a:t>
            </a:r>
            <a:r>
              <a:rPr lang="el-GR" dirty="0" smtClean="0"/>
              <a:t>        </a:t>
            </a:r>
            <a:r>
              <a:rPr lang="en-US" dirty="0" smtClean="0"/>
              <a:t>  </a:t>
            </a:r>
            <a:r>
              <a:rPr lang="el-GR" dirty="0" smtClean="0"/>
              <a:t>  </a:t>
            </a:r>
            <a:r>
              <a:rPr lang="en-US" dirty="0" smtClean="0"/>
              <a:t>1.C</a:t>
            </a:r>
            <a:r>
              <a:rPr lang="fr-FR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livre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2. C’ </a:t>
            </a:r>
            <a:r>
              <a:rPr lang="en-US" dirty="0" err="1" smtClean="0"/>
              <a:t>est</a:t>
            </a:r>
            <a:r>
              <a:rPr lang="en-US" dirty="0" smtClean="0"/>
              <a:t> Marc</a:t>
            </a:r>
          </a:p>
          <a:p>
            <a:pPr marL="13716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cahiers</a:t>
            </a:r>
          </a:p>
          <a:p>
            <a:pPr marL="137160" indent="0">
              <a:buNone/>
            </a:pPr>
            <a:r>
              <a:rPr lang="en-US" dirty="0" smtClean="0"/>
              <a:t>4. C’ </a:t>
            </a:r>
            <a:r>
              <a:rPr lang="en-US" dirty="0" err="1" smtClean="0"/>
              <a:t>est</a:t>
            </a:r>
            <a:r>
              <a:rPr lang="en-US" dirty="0" smtClean="0"/>
              <a:t> monsieur </a:t>
            </a:r>
            <a:r>
              <a:rPr lang="en-US" dirty="0" err="1" smtClean="0"/>
              <a:t>Dupont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6. C’ </a:t>
            </a:r>
            <a:r>
              <a:rPr lang="en-US" dirty="0" err="1" smtClean="0"/>
              <a:t>est</a:t>
            </a:r>
            <a:r>
              <a:rPr lang="en-US" dirty="0" smtClean="0"/>
              <a:t> un tableau</a:t>
            </a:r>
          </a:p>
          <a:p>
            <a:pPr marL="13716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frères</a:t>
            </a:r>
          </a:p>
          <a:p>
            <a:pPr marL="137160" indent="0">
              <a:buNone/>
            </a:pPr>
            <a:r>
              <a:rPr lang="en-US" dirty="0" smtClean="0"/>
              <a:t>8. C’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Sakis</a:t>
            </a:r>
            <a:r>
              <a:rPr lang="en-US" dirty="0" smtClean="0"/>
              <a:t> </a:t>
            </a:r>
            <a:r>
              <a:rPr lang="en-US" dirty="0" err="1" smtClean="0"/>
              <a:t>Rouvas</a:t>
            </a:r>
            <a:endParaRPr lang="en-US" dirty="0" smtClean="0"/>
          </a:p>
          <a:p>
            <a:pPr marL="651510" indent="-514350">
              <a:buAutoNum type="arabicPlain" startAt="4"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4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revoir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176463" cy="5184576"/>
          </a:xfrm>
        </p:spPr>
      </p:pic>
    </p:spTree>
    <p:extLst>
      <p:ext uri="{BB962C8B-B14F-4D97-AF65-F5344CB8AC3E}">
        <p14:creationId xmlns:p14="http://schemas.microsoft.com/office/powerpoint/2010/main" val="10280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/>
          <a:lstStyle/>
          <a:p>
            <a:r>
              <a:rPr lang="en-US" dirty="0" smtClean="0"/>
              <a:t>REVISION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28800"/>
            <a:ext cx="6858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075"/>
            <a:ext cx="8352928" cy="62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SALUTATIONS</a:t>
            </a:r>
            <a:r>
              <a:rPr lang="el-GR" smtClean="0"/>
              <a:t> ΧΑΙΡΕΤΙΣΜΟΙ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48872" cy="4464496"/>
          </a:xfrm>
        </p:spPr>
      </p:pic>
    </p:spTree>
    <p:extLst>
      <p:ext uri="{BB962C8B-B14F-4D97-AF65-F5344CB8AC3E}">
        <p14:creationId xmlns:p14="http://schemas.microsoft.com/office/powerpoint/2010/main" val="2760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Comment </a:t>
            </a:r>
            <a:r>
              <a:rPr lang="en-US" dirty="0" err="1">
                <a:solidFill>
                  <a:srgbClr val="FF0000"/>
                </a:solidFill>
              </a:rPr>
              <a:t>ç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 </a:t>
            </a:r>
            <a:r>
              <a:rPr lang="el-GR" dirty="0" smtClean="0"/>
              <a:t>Τι κάνεις;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Bien </a:t>
            </a:r>
            <a:endParaRPr lang="el-GR" dirty="0"/>
          </a:p>
          <a:p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endParaRPr lang="en-US" dirty="0" smtClean="0"/>
          </a:p>
          <a:p>
            <a:r>
              <a:rPr lang="en-US" dirty="0" err="1" smtClean="0"/>
              <a:t>Comme</a:t>
            </a:r>
            <a:r>
              <a:rPr lang="en-US" dirty="0" smtClean="0"/>
              <a:t> ci,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/>
              <a:t>ç</a:t>
            </a:r>
            <a:r>
              <a:rPr lang="en-US" dirty="0" err="1" smtClean="0"/>
              <a:t>a</a:t>
            </a:r>
            <a:endParaRPr lang="en-US" dirty="0" smtClean="0"/>
          </a:p>
          <a:p>
            <a:r>
              <a:rPr lang="en-US" dirty="0" smtClean="0"/>
              <a:t>Mal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56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Copie</a:t>
            </a:r>
            <a:r>
              <a:rPr lang="en-US" dirty="0" smtClean="0">
                <a:solidFill>
                  <a:srgbClr val="FF0000"/>
                </a:solidFill>
              </a:rPr>
              <a:t> les salutations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dans</a:t>
            </a:r>
            <a:r>
              <a:rPr lang="en-US" dirty="0" smtClean="0"/>
              <a:t> ton cahier</a:t>
            </a:r>
          </a:p>
          <a:p>
            <a:r>
              <a:rPr lang="el-GR" dirty="0" smtClean="0"/>
              <a:t>Να αντιγράψεις τους χαιρετισμούς</a:t>
            </a:r>
            <a:r>
              <a:rPr lang="en-US" dirty="0" smtClean="0"/>
              <a:t> </a:t>
            </a:r>
            <a:r>
              <a:rPr lang="el-GR" dirty="0" smtClean="0"/>
              <a:t>στο τετράδιό σου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Ecris</a:t>
            </a:r>
            <a:r>
              <a:rPr lang="en-US" dirty="0" smtClean="0">
                <a:solidFill>
                  <a:srgbClr val="FF0000"/>
                </a:solidFill>
              </a:rPr>
              <a:t> un dialogue</a:t>
            </a:r>
          </a:p>
          <a:p>
            <a:r>
              <a:rPr lang="el-GR" dirty="0" smtClean="0"/>
              <a:t>Γράψε ένα δικό σου διάλογο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79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SALUTATIONS X</a:t>
            </a:r>
            <a:r>
              <a:rPr lang="el-GR" dirty="0" smtClean="0"/>
              <a:t>ΑΙΡΕΤΙΣΜΟΙ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392487" cy="5069160"/>
          </a:xfrm>
        </p:spPr>
      </p:pic>
    </p:spTree>
    <p:extLst>
      <p:ext uri="{BB962C8B-B14F-4D97-AF65-F5344CB8AC3E}">
        <p14:creationId xmlns:p14="http://schemas.microsoft.com/office/powerpoint/2010/main" val="13202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ΜΕΡΙΚΕΣ ΚΑΙΝΟΥΡΓΙΕΣ ΕΚΦΡΑΣΕΙΣ..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 voyage = </a:t>
            </a:r>
            <a:r>
              <a:rPr lang="el-GR" dirty="0" smtClean="0"/>
              <a:t>Καλό ταξίδι</a:t>
            </a:r>
            <a:endParaRPr lang="en-US" dirty="0" smtClean="0"/>
          </a:p>
          <a:p>
            <a:r>
              <a:rPr lang="en-US" dirty="0" smtClean="0"/>
              <a:t>Bon </a:t>
            </a:r>
            <a:r>
              <a:rPr lang="en-US" dirty="0" err="1" smtClean="0"/>
              <a:t>anniversaire</a:t>
            </a:r>
            <a:r>
              <a:rPr lang="en-US" dirty="0" smtClean="0"/>
              <a:t>= </a:t>
            </a:r>
            <a:r>
              <a:rPr lang="el-GR" dirty="0" smtClean="0"/>
              <a:t>Να τα εκατοστίσεις</a:t>
            </a:r>
          </a:p>
          <a:p>
            <a:r>
              <a:rPr lang="en-US" dirty="0" smtClean="0"/>
              <a:t>Bon </a:t>
            </a:r>
            <a:r>
              <a:rPr lang="en-US" dirty="0" err="1" smtClean="0"/>
              <a:t>appetit</a:t>
            </a:r>
            <a:r>
              <a:rPr lang="en-US" dirty="0" smtClean="0"/>
              <a:t>= </a:t>
            </a:r>
            <a:r>
              <a:rPr lang="el-GR" dirty="0" smtClean="0"/>
              <a:t>Καλή όρεξη</a:t>
            </a:r>
          </a:p>
          <a:p>
            <a:r>
              <a:rPr lang="en-US" dirty="0" err="1" smtClean="0"/>
              <a:t>Joyeux</a:t>
            </a:r>
            <a:r>
              <a:rPr lang="en-US" dirty="0" smtClean="0"/>
              <a:t> Noel=</a:t>
            </a:r>
            <a:r>
              <a:rPr lang="el-GR" dirty="0" smtClean="0"/>
              <a:t>Καλά Χριστούγεννα</a:t>
            </a:r>
          </a:p>
          <a:p>
            <a:r>
              <a:rPr lang="el-GR" dirty="0" smtClean="0"/>
              <a:t>Β</a:t>
            </a:r>
            <a:r>
              <a:rPr lang="en-US" dirty="0" err="1" smtClean="0"/>
              <a:t>onnes</a:t>
            </a:r>
            <a:r>
              <a:rPr lang="en-US" dirty="0" smtClean="0"/>
              <a:t> </a:t>
            </a:r>
            <a:r>
              <a:rPr lang="en-US" dirty="0" err="1" smtClean="0"/>
              <a:t>vacances</a:t>
            </a:r>
            <a:r>
              <a:rPr lang="en-US" dirty="0" smtClean="0"/>
              <a:t>= </a:t>
            </a:r>
            <a:r>
              <a:rPr lang="el-GR" dirty="0" smtClean="0"/>
              <a:t>Καλές διακοπές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</a:t>
            </a:r>
            <a:r>
              <a:rPr lang="en-US" dirty="0" smtClean="0">
                <a:solidFill>
                  <a:srgbClr val="FF0000"/>
                </a:solidFill>
              </a:rPr>
              <a:t>          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Copie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     Να τα αντιγράψεις στο τετράδιό σου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0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EXERCICES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                   </a:t>
            </a:r>
            <a:r>
              <a:rPr lang="en-US" dirty="0" err="1" smtClean="0"/>
              <a:t>Traduis</a:t>
            </a:r>
            <a:r>
              <a:rPr lang="en-US" dirty="0" smtClean="0"/>
              <a:t> en </a:t>
            </a:r>
            <a:r>
              <a:rPr lang="en-US" dirty="0" err="1" smtClean="0"/>
              <a:t>français</a:t>
            </a:r>
            <a:r>
              <a:rPr lang="el-GR" dirty="0" smtClean="0"/>
              <a:t>                                                   </a:t>
            </a:r>
            <a:r>
              <a:rPr lang="el-GR" dirty="0" smtClean="0">
                <a:solidFill>
                  <a:srgbClr val="FF0000"/>
                </a:solidFill>
              </a:rPr>
              <a:t>Να τα μεταφράσεις στο τετράδιό σου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Καλημέρα - Γεια σου - Αντίο - Καλ</a:t>
            </a:r>
            <a:r>
              <a:rPr lang="el-GR" dirty="0"/>
              <a:t>η</a:t>
            </a:r>
            <a:r>
              <a:rPr lang="el-GR" dirty="0" smtClean="0"/>
              <a:t>νύχτα</a:t>
            </a:r>
          </a:p>
          <a:p>
            <a:r>
              <a:rPr lang="el-GR" dirty="0" smtClean="0"/>
              <a:t>Καλησπέρα - Τα λέμε σύντομα - Τα λέμε αύριο </a:t>
            </a:r>
            <a:r>
              <a:rPr lang="en-US" dirty="0"/>
              <a:t>-</a:t>
            </a:r>
            <a:r>
              <a:rPr lang="el-GR" dirty="0" smtClean="0"/>
              <a:t> Συγγνώμη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Καλή όρεξη</a:t>
            </a:r>
          </a:p>
          <a:p>
            <a:r>
              <a:rPr lang="el-GR" dirty="0" smtClean="0"/>
              <a:t>Ευχαριστώ πολύ - Σας παρακαλώ - Καλό ταξίδι</a:t>
            </a:r>
          </a:p>
          <a:p>
            <a:r>
              <a:rPr lang="el-GR" dirty="0" smtClean="0"/>
              <a:t>Τι κάνεις- Καλά - Έτσι κι έτσι</a:t>
            </a:r>
            <a:r>
              <a:rPr lang="en-US" dirty="0" smtClean="0"/>
              <a:t>- </a:t>
            </a:r>
            <a:r>
              <a:rPr lang="el-GR" dirty="0" smtClean="0"/>
              <a:t>Να τα εκατοστίσεις - Καλές διακοπές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4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222</Words>
  <Application>Microsoft Office PowerPoint</Application>
  <PresentationFormat>Προβολή στην οθόνη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Αποκορύφωμα</vt:lpstr>
      <vt:lpstr>Bonjour!                                        J’ aime le français</vt:lpstr>
      <vt:lpstr>REVISION</vt:lpstr>
      <vt:lpstr>Παρουσίαση του PowerPoint</vt:lpstr>
      <vt:lpstr>SALUTATIONS ΧΑΙΡΕΤΙΣΜΟΙ</vt:lpstr>
      <vt:lpstr>Comment ça va? Τι κάνεις;</vt:lpstr>
      <vt:lpstr>EXERCICE</vt:lpstr>
      <vt:lpstr>SALUTATIONS XΑΙΡΕΤΙΣΜΟΙ</vt:lpstr>
      <vt:lpstr>ΜΕΡΙΚΕΣ ΚΑΙΝΟΥΡΓΙΕΣ ΕΚΦΡΑΣΕΙΣ..</vt:lpstr>
      <vt:lpstr>EXERCICES</vt:lpstr>
      <vt:lpstr>Qui est-ce? = Ποιος είναι?       Qu’ est-ce que c’ est? =Τι είναι αυτό?</vt:lpstr>
      <vt:lpstr>Au revoir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Blade</dc:creator>
  <cp:lastModifiedBy>Blade</cp:lastModifiedBy>
  <cp:revision>24</cp:revision>
  <dcterms:created xsi:type="dcterms:W3CDTF">2020-03-21T12:27:44Z</dcterms:created>
  <dcterms:modified xsi:type="dcterms:W3CDTF">2020-03-22T13:09:38Z</dcterms:modified>
</cp:coreProperties>
</file>